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62" r:id="rId1"/>
  </p:sldMasterIdLst>
  <p:notesMasterIdLst>
    <p:notesMasterId r:id="rId34"/>
  </p:notesMasterIdLst>
  <p:handoutMasterIdLst>
    <p:handoutMasterId r:id="rId35"/>
  </p:handoutMasterIdLst>
  <p:sldIdLst>
    <p:sldId id="258" r:id="rId2"/>
    <p:sldId id="1497" r:id="rId3"/>
    <p:sldId id="1498" r:id="rId4"/>
    <p:sldId id="1495" r:id="rId5"/>
    <p:sldId id="1496" r:id="rId6"/>
    <p:sldId id="1499" r:id="rId7"/>
    <p:sldId id="1500" r:id="rId8"/>
    <p:sldId id="1393" r:id="rId9"/>
    <p:sldId id="1422" r:id="rId10"/>
    <p:sldId id="1423" r:id="rId11"/>
    <p:sldId id="1424" r:id="rId12"/>
    <p:sldId id="1425" r:id="rId13"/>
    <p:sldId id="1426" r:id="rId14"/>
    <p:sldId id="1427" r:id="rId15"/>
    <p:sldId id="1428" r:id="rId16"/>
    <p:sldId id="1429" r:id="rId17"/>
    <p:sldId id="1430" r:id="rId18"/>
    <p:sldId id="1431" r:id="rId19"/>
    <p:sldId id="1432" r:id="rId20"/>
    <p:sldId id="1433" r:id="rId21"/>
    <p:sldId id="1434" r:id="rId22"/>
    <p:sldId id="1435" r:id="rId23"/>
    <p:sldId id="1436" r:id="rId24"/>
    <p:sldId id="1437" r:id="rId25"/>
    <p:sldId id="1438" r:id="rId26"/>
    <p:sldId id="1439" r:id="rId27"/>
    <p:sldId id="1440" r:id="rId28"/>
    <p:sldId id="1441" r:id="rId29"/>
    <p:sldId id="1442" r:id="rId30"/>
    <p:sldId id="1473" r:id="rId31"/>
    <p:sldId id="1475" r:id="rId32"/>
    <p:sldId id="1474" r:id="rId33"/>
  </p:sldIdLst>
  <p:sldSz cx="12192000" cy="6858000"/>
  <p:notesSz cx="7077075" cy="9363075"/>
  <p:defaultTex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8266"/>
    <a:srgbClr val="1E0000"/>
    <a:srgbClr val="FFE6E6"/>
    <a:srgbClr val="500000"/>
    <a:srgbClr val="0099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6812" autoAdjust="0"/>
    <p:restoredTop sz="94660" autoAdjust="0"/>
  </p:normalViewPr>
  <p:slideViewPr>
    <p:cSldViewPr>
      <p:cViewPr varScale="1">
        <p:scale>
          <a:sx n="149" d="100"/>
          <a:sy n="149" d="100"/>
        </p:scale>
        <p:origin x="1388" y="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67155" cy="468629"/>
          </a:xfrm>
          <a:prstGeom prst="rect">
            <a:avLst/>
          </a:prstGeom>
          <a:noFill/>
          <a:ln w="9525">
            <a:noFill/>
            <a:miter lim="800000"/>
            <a:headEnd/>
            <a:tailEnd/>
          </a:ln>
          <a:effectLst/>
        </p:spPr>
        <p:txBody>
          <a:bodyPr vert="horz" wrap="square" lIns="93937" tIns="46968" rIns="93937" bIns="46968" numCol="1" anchor="t" anchorCtr="0" compatLnSpc="1">
            <a:prstTxWarp prst="textNoShape">
              <a:avLst/>
            </a:prstTxWarp>
          </a:bodyPr>
          <a:lstStyle>
            <a:lvl1pPr>
              <a:spcBef>
                <a:spcPct val="0"/>
              </a:spcBef>
              <a:buClrTx/>
              <a:buSzTx/>
              <a:buFontTx/>
              <a:buNone/>
              <a:defRPr sz="1200"/>
            </a:lvl1pPr>
          </a:lstStyle>
          <a:p>
            <a:pPr>
              <a:defRPr/>
            </a:pPr>
            <a:endParaRPr lang="en-US"/>
          </a:p>
        </p:txBody>
      </p:sp>
      <p:sp>
        <p:nvSpPr>
          <p:cNvPr id="28675" name="Rectangle 3"/>
          <p:cNvSpPr>
            <a:spLocks noGrp="1" noChangeArrowheads="1"/>
          </p:cNvSpPr>
          <p:nvPr>
            <p:ph type="dt" sz="quarter" idx="1"/>
          </p:nvPr>
        </p:nvSpPr>
        <p:spPr bwMode="auto">
          <a:xfrm>
            <a:off x="4009921" y="0"/>
            <a:ext cx="3067154" cy="468629"/>
          </a:xfrm>
          <a:prstGeom prst="rect">
            <a:avLst/>
          </a:prstGeom>
          <a:noFill/>
          <a:ln w="9525">
            <a:noFill/>
            <a:miter lim="800000"/>
            <a:headEnd/>
            <a:tailEnd/>
          </a:ln>
          <a:effectLst/>
        </p:spPr>
        <p:txBody>
          <a:bodyPr vert="horz" wrap="square" lIns="93937" tIns="46968" rIns="93937" bIns="46968" numCol="1" anchor="t" anchorCtr="0" compatLnSpc="1">
            <a:prstTxWarp prst="textNoShape">
              <a:avLst/>
            </a:prstTxWarp>
          </a:bodyPr>
          <a:lstStyle>
            <a:lvl1pPr algn="r">
              <a:spcBef>
                <a:spcPct val="0"/>
              </a:spcBef>
              <a:buClrTx/>
              <a:buSzTx/>
              <a:buFontTx/>
              <a:buNone/>
              <a:defRPr sz="1200"/>
            </a:lvl1pPr>
          </a:lstStyle>
          <a:p>
            <a:pPr>
              <a:defRPr/>
            </a:pPr>
            <a:endParaRPr lang="en-US"/>
          </a:p>
        </p:txBody>
      </p:sp>
      <p:sp>
        <p:nvSpPr>
          <p:cNvPr id="28676" name="Rectangle 4"/>
          <p:cNvSpPr>
            <a:spLocks noGrp="1" noChangeArrowheads="1"/>
          </p:cNvSpPr>
          <p:nvPr>
            <p:ph type="ftr" sz="quarter" idx="2"/>
          </p:nvPr>
        </p:nvSpPr>
        <p:spPr bwMode="auto">
          <a:xfrm>
            <a:off x="0" y="8894446"/>
            <a:ext cx="3067155" cy="468629"/>
          </a:xfrm>
          <a:prstGeom prst="rect">
            <a:avLst/>
          </a:prstGeom>
          <a:noFill/>
          <a:ln w="9525">
            <a:noFill/>
            <a:miter lim="800000"/>
            <a:headEnd/>
            <a:tailEnd/>
          </a:ln>
          <a:effectLst/>
        </p:spPr>
        <p:txBody>
          <a:bodyPr vert="horz" wrap="square" lIns="93937" tIns="46968" rIns="93937" bIns="46968" numCol="1" anchor="b" anchorCtr="0" compatLnSpc="1">
            <a:prstTxWarp prst="textNoShape">
              <a:avLst/>
            </a:prstTxWarp>
          </a:bodyPr>
          <a:lstStyle>
            <a:lvl1pPr>
              <a:spcBef>
                <a:spcPct val="0"/>
              </a:spcBef>
              <a:buClrTx/>
              <a:buSzTx/>
              <a:buFontTx/>
              <a:buNone/>
              <a:defRPr sz="1200"/>
            </a:lvl1pPr>
          </a:lstStyle>
          <a:p>
            <a:pPr>
              <a:defRPr/>
            </a:pPr>
            <a:endParaRPr lang="en-US"/>
          </a:p>
        </p:txBody>
      </p:sp>
      <p:sp>
        <p:nvSpPr>
          <p:cNvPr id="28677" name="Rectangle 5"/>
          <p:cNvSpPr>
            <a:spLocks noGrp="1" noChangeArrowheads="1"/>
          </p:cNvSpPr>
          <p:nvPr>
            <p:ph type="sldNum" sz="quarter" idx="3"/>
          </p:nvPr>
        </p:nvSpPr>
        <p:spPr bwMode="auto">
          <a:xfrm>
            <a:off x="4009921" y="8894446"/>
            <a:ext cx="3067154" cy="468629"/>
          </a:xfrm>
          <a:prstGeom prst="rect">
            <a:avLst/>
          </a:prstGeom>
          <a:noFill/>
          <a:ln w="9525">
            <a:noFill/>
            <a:miter lim="800000"/>
            <a:headEnd/>
            <a:tailEnd/>
          </a:ln>
          <a:effectLst/>
        </p:spPr>
        <p:txBody>
          <a:bodyPr vert="horz" wrap="square" lIns="93937" tIns="46968" rIns="93937" bIns="46968" numCol="1" anchor="b" anchorCtr="0" compatLnSpc="1">
            <a:prstTxWarp prst="textNoShape">
              <a:avLst/>
            </a:prstTxWarp>
          </a:bodyPr>
          <a:lstStyle>
            <a:lvl1pPr algn="r">
              <a:spcBef>
                <a:spcPct val="0"/>
              </a:spcBef>
              <a:buClrTx/>
              <a:buSzTx/>
              <a:buFontTx/>
              <a:buNone/>
              <a:defRPr sz="1200"/>
            </a:lvl1pPr>
          </a:lstStyle>
          <a:p>
            <a:pPr>
              <a:defRPr/>
            </a:pPr>
            <a:fld id="{3B7227E4-51F8-45C2-83C1-D251491FB81E}" type="slidenum">
              <a:rPr lang="en-US"/>
              <a:pPr>
                <a:defRPr/>
              </a:pPr>
              <a:t>‹#›</a:t>
            </a:fld>
            <a:endParaRPr lang="en-US"/>
          </a:p>
        </p:txBody>
      </p:sp>
    </p:spTree>
    <p:extLst>
      <p:ext uri="{BB962C8B-B14F-4D97-AF65-F5344CB8AC3E}">
        <p14:creationId xmlns:p14="http://schemas.microsoft.com/office/powerpoint/2010/main" val="1714397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155" cy="468629"/>
          </a:xfrm>
          <a:prstGeom prst="rect">
            <a:avLst/>
          </a:prstGeom>
        </p:spPr>
        <p:txBody>
          <a:bodyPr vert="horz" wrap="square" lIns="93937" tIns="46968" rIns="93937" bIns="46968"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4008339" y="0"/>
            <a:ext cx="3067155" cy="468629"/>
          </a:xfrm>
          <a:prstGeom prst="rect">
            <a:avLst/>
          </a:prstGeom>
        </p:spPr>
        <p:txBody>
          <a:bodyPr vert="horz" wrap="square" lIns="93937" tIns="46968" rIns="93937" bIns="46968" numCol="1" anchor="t" anchorCtr="0" compatLnSpc="1">
            <a:prstTxWarp prst="textNoShape">
              <a:avLst/>
            </a:prstTxWarp>
          </a:bodyPr>
          <a:lstStyle>
            <a:lvl1pPr algn="r">
              <a:defRPr sz="1200"/>
            </a:lvl1pPr>
          </a:lstStyle>
          <a:p>
            <a:pPr>
              <a:defRPr/>
            </a:pPr>
            <a:fld id="{24C5774C-03E1-499A-B4E4-895282C04360}" type="datetimeFigureOut">
              <a:rPr lang="en-US"/>
              <a:pPr>
                <a:defRPr/>
              </a:pPr>
              <a:t>3/31/2025</a:t>
            </a:fld>
            <a:endParaRPr lang="en-US"/>
          </a:p>
        </p:txBody>
      </p:sp>
      <p:sp>
        <p:nvSpPr>
          <p:cNvPr id="4" name="Slide Image Placeholder 3"/>
          <p:cNvSpPr>
            <a:spLocks noGrp="1" noRot="1" noChangeAspect="1"/>
          </p:cNvSpPr>
          <p:nvPr>
            <p:ph type="sldImg" idx="2"/>
          </p:nvPr>
        </p:nvSpPr>
        <p:spPr>
          <a:xfrm>
            <a:off x="419100" y="703263"/>
            <a:ext cx="6238875" cy="3509962"/>
          </a:xfrm>
          <a:prstGeom prst="rect">
            <a:avLst/>
          </a:prstGeom>
          <a:noFill/>
          <a:ln w="12700">
            <a:solidFill>
              <a:prstClr val="black"/>
            </a:solidFill>
          </a:ln>
        </p:spPr>
        <p:txBody>
          <a:bodyPr vert="horz" lIns="93937" tIns="46968" rIns="93937" bIns="46968" rtlCol="0" anchor="ctr"/>
          <a:lstStyle/>
          <a:p>
            <a:pPr lvl="0"/>
            <a:endParaRPr lang="en-US" noProof="0"/>
          </a:p>
        </p:txBody>
      </p:sp>
      <p:sp>
        <p:nvSpPr>
          <p:cNvPr id="5" name="Notes Placeholder 4"/>
          <p:cNvSpPr>
            <a:spLocks noGrp="1"/>
          </p:cNvSpPr>
          <p:nvPr>
            <p:ph type="body" sz="quarter" idx="3"/>
          </p:nvPr>
        </p:nvSpPr>
        <p:spPr>
          <a:xfrm>
            <a:off x="707075" y="4447224"/>
            <a:ext cx="5662925" cy="4212908"/>
          </a:xfrm>
          <a:prstGeom prst="rect">
            <a:avLst/>
          </a:prstGeom>
        </p:spPr>
        <p:txBody>
          <a:bodyPr vert="horz" lIns="93937" tIns="46968" rIns="93937" bIns="4696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92863"/>
            <a:ext cx="3067155" cy="468629"/>
          </a:xfrm>
          <a:prstGeom prst="rect">
            <a:avLst/>
          </a:prstGeom>
        </p:spPr>
        <p:txBody>
          <a:bodyPr vert="horz" wrap="square" lIns="93937" tIns="46968" rIns="93937" bIns="46968"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4008339" y="8892863"/>
            <a:ext cx="3067155" cy="468629"/>
          </a:xfrm>
          <a:prstGeom prst="rect">
            <a:avLst/>
          </a:prstGeom>
        </p:spPr>
        <p:txBody>
          <a:bodyPr vert="horz" wrap="square" lIns="93937" tIns="46968" rIns="93937" bIns="46968" numCol="1" anchor="b" anchorCtr="0" compatLnSpc="1">
            <a:prstTxWarp prst="textNoShape">
              <a:avLst/>
            </a:prstTxWarp>
          </a:bodyPr>
          <a:lstStyle>
            <a:lvl1pPr algn="r">
              <a:defRPr sz="1200"/>
            </a:lvl1pPr>
          </a:lstStyle>
          <a:p>
            <a:pPr>
              <a:defRPr/>
            </a:pPr>
            <a:fld id="{169181FC-D85A-4591-8BD1-5E6A6B17461A}" type="slidenum">
              <a:rPr lang="en-US"/>
              <a:pPr>
                <a:defRPr/>
              </a:pPr>
              <a:t>‹#›</a:t>
            </a:fld>
            <a:endParaRPr lang="en-US"/>
          </a:p>
        </p:txBody>
      </p:sp>
    </p:spTree>
    <p:extLst>
      <p:ext uri="{BB962C8B-B14F-4D97-AF65-F5344CB8AC3E}">
        <p14:creationId xmlns:p14="http://schemas.microsoft.com/office/powerpoint/2010/main" val="3570609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419100" y="703263"/>
            <a:ext cx="6238875" cy="3509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0647" indent="-284864" eaLnBrk="0" hangingPunct="0">
              <a:defRPr sz="2800">
                <a:solidFill>
                  <a:schemeClr val="tx1"/>
                </a:solidFill>
                <a:latin typeface="Times New Roman" pitchFamily="18" charset="0"/>
              </a:defRPr>
            </a:lvl2pPr>
            <a:lvl3pPr marL="1139457" indent="-227891" eaLnBrk="0" hangingPunct="0">
              <a:defRPr sz="2800">
                <a:solidFill>
                  <a:schemeClr val="tx1"/>
                </a:solidFill>
                <a:latin typeface="Times New Roman" pitchFamily="18" charset="0"/>
              </a:defRPr>
            </a:lvl3pPr>
            <a:lvl4pPr marL="1595239" indent="-227891" eaLnBrk="0" hangingPunct="0">
              <a:defRPr sz="2800">
                <a:solidFill>
                  <a:schemeClr val="tx1"/>
                </a:solidFill>
                <a:latin typeface="Times New Roman" pitchFamily="18" charset="0"/>
              </a:defRPr>
            </a:lvl4pPr>
            <a:lvl5pPr marL="2051022" indent="-227891" eaLnBrk="0" hangingPunct="0">
              <a:defRPr sz="2800">
                <a:solidFill>
                  <a:schemeClr val="tx1"/>
                </a:solidFill>
                <a:latin typeface="Times New Roman" pitchFamily="18" charset="0"/>
              </a:defRPr>
            </a:lvl5pPr>
            <a:lvl6pPr marL="2506805"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62587"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18370"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74153"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FFA44757-FF1F-42D8-B2CA-5FE2A078B1AB}" type="slidenum">
              <a:rPr lang="en-US" altLang="en-US" sz="1200"/>
              <a:pPr eaLnBrk="1" hangingPunct="1"/>
              <a:t>0</a:t>
            </a:fld>
            <a:endParaRPr lang="en-US" altLang="en-US" sz="1200" dirty="0"/>
          </a:p>
        </p:txBody>
      </p:sp>
    </p:spTree>
    <p:extLst>
      <p:ext uri="{BB962C8B-B14F-4D97-AF65-F5344CB8AC3E}">
        <p14:creationId xmlns:p14="http://schemas.microsoft.com/office/powerpoint/2010/main" val="1770369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423863" y="704850"/>
            <a:ext cx="6254750" cy="3519488"/>
          </a:xfrm>
          <a:ln/>
        </p:spPr>
      </p:sp>
      <p:sp>
        <p:nvSpPr>
          <p:cNvPr id="747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47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880" indent="-285723" eaLnBrk="0" hangingPunct="0">
              <a:defRPr sz="2400">
                <a:solidFill>
                  <a:schemeClr val="tx1"/>
                </a:solidFill>
                <a:latin typeface="Times New Roman" pitchFamily="18" charset="0"/>
              </a:defRPr>
            </a:lvl2pPr>
            <a:lvl3pPr marL="1142893" indent="-228579" eaLnBrk="0" hangingPunct="0">
              <a:defRPr sz="2400">
                <a:solidFill>
                  <a:schemeClr val="tx1"/>
                </a:solidFill>
                <a:latin typeface="Times New Roman" pitchFamily="18" charset="0"/>
              </a:defRPr>
            </a:lvl3pPr>
            <a:lvl4pPr marL="1600049" indent="-228579" eaLnBrk="0" hangingPunct="0">
              <a:defRPr sz="2400">
                <a:solidFill>
                  <a:schemeClr val="tx1"/>
                </a:solidFill>
                <a:latin typeface="Times New Roman" pitchFamily="18" charset="0"/>
              </a:defRPr>
            </a:lvl4pPr>
            <a:lvl5pPr marL="2057206" indent="-228579" eaLnBrk="0" hangingPunct="0">
              <a:defRPr sz="2400">
                <a:solidFill>
                  <a:schemeClr val="tx1"/>
                </a:solidFill>
                <a:latin typeface="Times New Roman" pitchFamily="18" charset="0"/>
              </a:defRPr>
            </a:lvl5pPr>
            <a:lvl6pPr marL="2514363" indent="-228579" eaLnBrk="0" fontAlgn="base" hangingPunct="0">
              <a:spcBef>
                <a:spcPct val="0"/>
              </a:spcBef>
              <a:spcAft>
                <a:spcPct val="0"/>
              </a:spcAft>
              <a:defRPr sz="2400">
                <a:solidFill>
                  <a:schemeClr val="tx1"/>
                </a:solidFill>
                <a:latin typeface="Times New Roman" pitchFamily="18" charset="0"/>
              </a:defRPr>
            </a:lvl6pPr>
            <a:lvl7pPr marL="2971521" indent="-228579" eaLnBrk="0" fontAlgn="base" hangingPunct="0">
              <a:spcBef>
                <a:spcPct val="0"/>
              </a:spcBef>
              <a:spcAft>
                <a:spcPct val="0"/>
              </a:spcAft>
              <a:defRPr sz="2400">
                <a:solidFill>
                  <a:schemeClr val="tx1"/>
                </a:solidFill>
                <a:latin typeface="Times New Roman" pitchFamily="18" charset="0"/>
              </a:defRPr>
            </a:lvl7pPr>
            <a:lvl8pPr marL="3428678" indent="-228579" eaLnBrk="0" fontAlgn="base" hangingPunct="0">
              <a:spcBef>
                <a:spcPct val="0"/>
              </a:spcBef>
              <a:spcAft>
                <a:spcPct val="0"/>
              </a:spcAft>
              <a:defRPr sz="2400">
                <a:solidFill>
                  <a:schemeClr val="tx1"/>
                </a:solidFill>
                <a:latin typeface="Times New Roman" pitchFamily="18" charset="0"/>
              </a:defRPr>
            </a:lvl8pPr>
            <a:lvl9pPr marL="3885834" indent="-228579" eaLnBrk="0" fontAlgn="base" hangingPunct="0">
              <a:spcBef>
                <a:spcPct val="0"/>
              </a:spcBef>
              <a:spcAft>
                <a:spcPct val="0"/>
              </a:spcAft>
              <a:defRPr sz="2400">
                <a:solidFill>
                  <a:schemeClr val="tx1"/>
                </a:solidFill>
                <a:latin typeface="Times New Roman" pitchFamily="18" charset="0"/>
              </a:defRPr>
            </a:lvl9pPr>
          </a:lstStyle>
          <a:p>
            <a:pPr eaLnBrk="1" hangingPunct="1"/>
            <a:fld id="{9EEADDE1-F6CD-4D22-9BFE-9BE333DF915F}" type="slidenum">
              <a:rPr lang="en-US" altLang="en-US" sz="1200"/>
              <a:pPr eaLnBrk="1" hangingPunct="1"/>
              <a:t>20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xfrm>
            <a:off x="423863" y="704850"/>
            <a:ext cx="6254750" cy="3519488"/>
          </a:xfrm>
          <a:ln/>
        </p:spPr>
      </p:sp>
      <p:sp>
        <p:nvSpPr>
          <p:cNvPr id="757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57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880" indent="-285723" eaLnBrk="0" hangingPunct="0">
              <a:defRPr sz="2400">
                <a:solidFill>
                  <a:schemeClr val="tx1"/>
                </a:solidFill>
                <a:latin typeface="Times New Roman" pitchFamily="18" charset="0"/>
              </a:defRPr>
            </a:lvl2pPr>
            <a:lvl3pPr marL="1142893" indent="-228579" eaLnBrk="0" hangingPunct="0">
              <a:defRPr sz="2400">
                <a:solidFill>
                  <a:schemeClr val="tx1"/>
                </a:solidFill>
                <a:latin typeface="Times New Roman" pitchFamily="18" charset="0"/>
              </a:defRPr>
            </a:lvl3pPr>
            <a:lvl4pPr marL="1600049" indent="-228579" eaLnBrk="0" hangingPunct="0">
              <a:defRPr sz="2400">
                <a:solidFill>
                  <a:schemeClr val="tx1"/>
                </a:solidFill>
                <a:latin typeface="Times New Roman" pitchFamily="18" charset="0"/>
              </a:defRPr>
            </a:lvl4pPr>
            <a:lvl5pPr marL="2057206" indent="-228579" eaLnBrk="0" hangingPunct="0">
              <a:defRPr sz="2400">
                <a:solidFill>
                  <a:schemeClr val="tx1"/>
                </a:solidFill>
                <a:latin typeface="Times New Roman" pitchFamily="18" charset="0"/>
              </a:defRPr>
            </a:lvl5pPr>
            <a:lvl6pPr marL="2514363" indent="-228579" eaLnBrk="0" fontAlgn="base" hangingPunct="0">
              <a:spcBef>
                <a:spcPct val="0"/>
              </a:spcBef>
              <a:spcAft>
                <a:spcPct val="0"/>
              </a:spcAft>
              <a:defRPr sz="2400">
                <a:solidFill>
                  <a:schemeClr val="tx1"/>
                </a:solidFill>
                <a:latin typeface="Times New Roman" pitchFamily="18" charset="0"/>
              </a:defRPr>
            </a:lvl6pPr>
            <a:lvl7pPr marL="2971521" indent="-228579" eaLnBrk="0" fontAlgn="base" hangingPunct="0">
              <a:spcBef>
                <a:spcPct val="0"/>
              </a:spcBef>
              <a:spcAft>
                <a:spcPct val="0"/>
              </a:spcAft>
              <a:defRPr sz="2400">
                <a:solidFill>
                  <a:schemeClr val="tx1"/>
                </a:solidFill>
                <a:latin typeface="Times New Roman" pitchFamily="18" charset="0"/>
              </a:defRPr>
            </a:lvl7pPr>
            <a:lvl8pPr marL="3428678" indent="-228579" eaLnBrk="0" fontAlgn="base" hangingPunct="0">
              <a:spcBef>
                <a:spcPct val="0"/>
              </a:spcBef>
              <a:spcAft>
                <a:spcPct val="0"/>
              </a:spcAft>
              <a:defRPr sz="2400">
                <a:solidFill>
                  <a:schemeClr val="tx1"/>
                </a:solidFill>
                <a:latin typeface="Times New Roman" pitchFamily="18" charset="0"/>
              </a:defRPr>
            </a:lvl8pPr>
            <a:lvl9pPr marL="3885834" indent="-228579" eaLnBrk="0" fontAlgn="base" hangingPunct="0">
              <a:spcBef>
                <a:spcPct val="0"/>
              </a:spcBef>
              <a:spcAft>
                <a:spcPct val="0"/>
              </a:spcAft>
              <a:defRPr sz="2400">
                <a:solidFill>
                  <a:schemeClr val="tx1"/>
                </a:solidFill>
                <a:latin typeface="Times New Roman" pitchFamily="18" charset="0"/>
              </a:defRPr>
            </a:lvl9pPr>
          </a:lstStyle>
          <a:p>
            <a:pPr eaLnBrk="1" hangingPunct="1"/>
            <a:fld id="{7242C6D7-57E3-43C9-AB32-F7BBB0770D71}" type="slidenum">
              <a:rPr lang="en-US" altLang="en-US" sz="1200"/>
              <a:pPr eaLnBrk="1" hangingPunct="1"/>
              <a:t>21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423863" y="704850"/>
            <a:ext cx="6254750" cy="3519488"/>
          </a:xfrm>
          <a:ln/>
        </p:spPr>
      </p:sp>
      <p:sp>
        <p:nvSpPr>
          <p:cNvPr id="768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68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880" indent="-285723" eaLnBrk="0" hangingPunct="0">
              <a:defRPr sz="2400">
                <a:solidFill>
                  <a:schemeClr val="tx1"/>
                </a:solidFill>
                <a:latin typeface="Times New Roman" pitchFamily="18" charset="0"/>
              </a:defRPr>
            </a:lvl2pPr>
            <a:lvl3pPr marL="1142893" indent="-228579" eaLnBrk="0" hangingPunct="0">
              <a:defRPr sz="2400">
                <a:solidFill>
                  <a:schemeClr val="tx1"/>
                </a:solidFill>
                <a:latin typeface="Times New Roman" pitchFamily="18" charset="0"/>
              </a:defRPr>
            </a:lvl3pPr>
            <a:lvl4pPr marL="1600049" indent="-228579" eaLnBrk="0" hangingPunct="0">
              <a:defRPr sz="2400">
                <a:solidFill>
                  <a:schemeClr val="tx1"/>
                </a:solidFill>
                <a:latin typeface="Times New Roman" pitchFamily="18" charset="0"/>
              </a:defRPr>
            </a:lvl4pPr>
            <a:lvl5pPr marL="2057206" indent="-228579" eaLnBrk="0" hangingPunct="0">
              <a:defRPr sz="2400">
                <a:solidFill>
                  <a:schemeClr val="tx1"/>
                </a:solidFill>
                <a:latin typeface="Times New Roman" pitchFamily="18" charset="0"/>
              </a:defRPr>
            </a:lvl5pPr>
            <a:lvl6pPr marL="2514363" indent="-228579" eaLnBrk="0" fontAlgn="base" hangingPunct="0">
              <a:spcBef>
                <a:spcPct val="0"/>
              </a:spcBef>
              <a:spcAft>
                <a:spcPct val="0"/>
              </a:spcAft>
              <a:defRPr sz="2400">
                <a:solidFill>
                  <a:schemeClr val="tx1"/>
                </a:solidFill>
                <a:latin typeface="Times New Roman" pitchFamily="18" charset="0"/>
              </a:defRPr>
            </a:lvl6pPr>
            <a:lvl7pPr marL="2971521" indent="-228579" eaLnBrk="0" fontAlgn="base" hangingPunct="0">
              <a:spcBef>
                <a:spcPct val="0"/>
              </a:spcBef>
              <a:spcAft>
                <a:spcPct val="0"/>
              </a:spcAft>
              <a:defRPr sz="2400">
                <a:solidFill>
                  <a:schemeClr val="tx1"/>
                </a:solidFill>
                <a:latin typeface="Times New Roman" pitchFamily="18" charset="0"/>
              </a:defRPr>
            </a:lvl7pPr>
            <a:lvl8pPr marL="3428678" indent="-228579" eaLnBrk="0" fontAlgn="base" hangingPunct="0">
              <a:spcBef>
                <a:spcPct val="0"/>
              </a:spcBef>
              <a:spcAft>
                <a:spcPct val="0"/>
              </a:spcAft>
              <a:defRPr sz="2400">
                <a:solidFill>
                  <a:schemeClr val="tx1"/>
                </a:solidFill>
                <a:latin typeface="Times New Roman" pitchFamily="18" charset="0"/>
              </a:defRPr>
            </a:lvl8pPr>
            <a:lvl9pPr marL="3885834" indent="-228579" eaLnBrk="0" fontAlgn="base" hangingPunct="0">
              <a:spcBef>
                <a:spcPct val="0"/>
              </a:spcBef>
              <a:spcAft>
                <a:spcPct val="0"/>
              </a:spcAft>
              <a:defRPr sz="2400">
                <a:solidFill>
                  <a:schemeClr val="tx1"/>
                </a:solidFill>
                <a:latin typeface="Times New Roman" pitchFamily="18" charset="0"/>
              </a:defRPr>
            </a:lvl9pPr>
          </a:lstStyle>
          <a:p>
            <a:pPr eaLnBrk="1" hangingPunct="1"/>
            <a:fld id="{8E34D033-0C4E-47BB-AF3E-E7025B07CBD9}" type="slidenum">
              <a:rPr lang="en-US" altLang="en-US" sz="1200"/>
              <a:pPr eaLnBrk="1" hangingPunct="1"/>
              <a:t>22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423863" y="704850"/>
            <a:ext cx="6254750" cy="3519488"/>
          </a:xfrm>
          <a:ln/>
        </p:spPr>
      </p:sp>
      <p:sp>
        <p:nvSpPr>
          <p:cNvPr id="778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78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880" indent="-285723" eaLnBrk="0" hangingPunct="0">
              <a:defRPr sz="2400">
                <a:solidFill>
                  <a:schemeClr val="tx1"/>
                </a:solidFill>
                <a:latin typeface="Times New Roman" pitchFamily="18" charset="0"/>
              </a:defRPr>
            </a:lvl2pPr>
            <a:lvl3pPr marL="1142893" indent="-228579" eaLnBrk="0" hangingPunct="0">
              <a:defRPr sz="2400">
                <a:solidFill>
                  <a:schemeClr val="tx1"/>
                </a:solidFill>
                <a:latin typeface="Times New Roman" pitchFamily="18" charset="0"/>
              </a:defRPr>
            </a:lvl3pPr>
            <a:lvl4pPr marL="1600049" indent="-228579" eaLnBrk="0" hangingPunct="0">
              <a:defRPr sz="2400">
                <a:solidFill>
                  <a:schemeClr val="tx1"/>
                </a:solidFill>
                <a:latin typeface="Times New Roman" pitchFamily="18" charset="0"/>
              </a:defRPr>
            </a:lvl4pPr>
            <a:lvl5pPr marL="2057206" indent="-228579" eaLnBrk="0" hangingPunct="0">
              <a:defRPr sz="2400">
                <a:solidFill>
                  <a:schemeClr val="tx1"/>
                </a:solidFill>
                <a:latin typeface="Times New Roman" pitchFamily="18" charset="0"/>
              </a:defRPr>
            </a:lvl5pPr>
            <a:lvl6pPr marL="2514363" indent="-228579" eaLnBrk="0" fontAlgn="base" hangingPunct="0">
              <a:spcBef>
                <a:spcPct val="0"/>
              </a:spcBef>
              <a:spcAft>
                <a:spcPct val="0"/>
              </a:spcAft>
              <a:defRPr sz="2400">
                <a:solidFill>
                  <a:schemeClr val="tx1"/>
                </a:solidFill>
                <a:latin typeface="Times New Roman" pitchFamily="18" charset="0"/>
              </a:defRPr>
            </a:lvl6pPr>
            <a:lvl7pPr marL="2971521" indent="-228579" eaLnBrk="0" fontAlgn="base" hangingPunct="0">
              <a:spcBef>
                <a:spcPct val="0"/>
              </a:spcBef>
              <a:spcAft>
                <a:spcPct val="0"/>
              </a:spcAft>
              <a:defRPr sz="2400">
                <a:solidFill>
                  <a:schemeClr val="tx1"/>
                </a:solidFill>
                <a:latin typeface="Times New Roman" pitchFamily="18" charset="0"/>
              </a:defRPr>
            </a:lvl7pPr>
            <a:lvl8pPr marL="3428678" indent="-228579" eaLnBrk="0" fontAlgn="base" hangingPunct="0">
              <a:spcBef>
                <a:spcPct val="0"/>
              </a:spcBef>
              <a:spcAft>
                <a:spcPct val="0"/>
              </a:spcAft>
              <a:defRPr sz="2400">
                <a:solidFill>
                  <a:schemeClr val="tx1"/>
                </a:solidFill>
                <a:latin typeface="Times New Roman" pitchFamily="18" charset="0"/>
              </a:defRPr>
            </a:lvl8pPr>
            <a:lvl9pPr marL="3885834" indent="-228579" eaLnBrk="0" fontAlgn="base" hangingPunct="0">
              <a:spcBef>
                <a:spcPct val="0"/>
              </a:spcBef>
              <a:spcAft>
                <a:spcPct val="0"/>
              </a:spcAft>
              <a:defRPr sz="2400">
                <a:solidFill>
                  <a:schemeClr val="tx1"/>
                </a:solidFill>
                <a:latin typeface="Times New Roman" pitchFamily="18" charset="0"/>
              </a:defRPr>
            </a:lvl9pPr>
          </a:lstStyle>
          <a:p>
            <a:pPr eaLnBrk="1" hangingPunct="1"/>
            <a:fld id="{C06630EF-AB60-450E-9FBC-9DA2687E0FEB}" type="slidenum">
              <a:rPr lang="en-US" altLang="en-US" sz="1200"/>
              <a:pPr eaLnBrk="1" hangingPunct="1"/>
              <a:t>23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423863" y="704850"/>
            <a:ext cx="6254750" cy="3519488"/>
          </a:xfrm>
          <a:ln/>
        </p:spPr>
      </p:sp>
      <p:sp>
        <p:nvSpPr>
          <p:cNvPr id="788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88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880" indent="-285723" eaLnBrk="0" hangingPunct="0">
              <a:defRPr sz="2400">
                <a:solidFill>
                  <a:schemeClr val="tx1"/>
                </a:solidFill>
                <a:latin typeface="Times New Roman" pitchFamily="18" charset="0"/>
              </a:defRPr>
            </a:lvl2pPr>
            <a:lvl3pPr marL="1142893" indent="-228579" eaLnBrk="0" hangingPunct="0">
              <a:defRPr sz="2400">
                <a:solidFill>
                  <a:schemeClr val="tx1"/>
                </a:solidFill>
                <a:latin typeface="Times New Roman" pitchFamily="18" charset="0"/>
              </a:defRPr>
            </a:lvl3pPr>
            <a:lvl4pPr marL="1600049" indent="-228579" eaLnBrk="0" hangingPunct="0">
              <a:defRPr sz="2400">
                <a:solidFill>
                  <a:schemeClr val="tx1"/>
                </a:solidFill>
                <a:latin typeface="Times New Roman" pitchFamily="18" charset="0"/>
              </a:defRPr>
            </a:lvl4pPr>
            <a:lvl5pPr marL="2057206" indent="-228579" eaLnBrk="0" hangingPunct="0">
              <a:defRPr sz="2400">
                <a:solidFill>
                  <a:schemeClr val="tx1"/>
                </a:solidFill>
                <a:latin typeface="Times New Roman" pitchFamily="18" charset="0"/>
              </a:defRPr>
            </a:lvl5pPr>
            <a:lvl6pPr marL="2514363" indent="-228579" eaLnBrk="0" fontAlgn="base" hangingPunct="0">
              <a:spcBef>
                <a:spcPct val="0"/>
              </a:spcBef>
              <a:spcAft>
                <a:spcPct val="0"/>
              </a:spcAft>
              <a:defRPr sz="2400">
                <a:solidFill>
                  <a:schemeClr val="tx1"/>
                </a:solidFill>
                <a:latin typeface="Times New Roman" pitchFamily="18" charset="0"/>
              </a:defRPr>
            </a:lvl6pPr>
            <a:lvl7pPr marL="2971521" indent="-228579" eaLnBrk="0" fontAlgn="base" hangingPunct="0">
              <a:spcBef>
                <a:spcPct val="0"/>
              </a:spcBef>
              <a:spcAft>
                <a:spcPct val="0"/>
              </a:spcAft>
              <a:defRPr sz="2400">
                <a:solidFill>
                  <a:schemeClr val="tx1"/>
                </a:solidFill>
                <a:latin typeface="Times New Roman" pitchFamily="18" charset="0"/>
              </a:defRPr>
            </a:lvl7pPr>
            <a:lvl8pPr marL="3428678" indent="-228579" eaLnBrk="0" fontAlgn="base" hangingPunct="0">
              <a:spcBef>
                <a:spcPct val="0"/>
              </a:spcBef>
              <a:spcAft>
                <a:spcPct val="0"/>
              </a:spcAft>
              <a:defRPr sz="2400">
                <a:solidFill>
                  <a:schemeClr val="tx1"/>
                </a:solidFill>
                <a:latin typeface="Times New Roman" pitchFamily="18" charset="0"/>
              </a:defRPr>
            </a:lvl8pPr>
            <a:lvl9pPr marL="3885834" indent="-228579" eaLnBrk="0" fontAlgn="base" hangingPunct="0">
              <a:spcBef>
                <a:spcPct val="0"/>
              </a:spcBef>
              <a:spcAft>
                <a:spcPct val="0"/>
              </a:spcAft>
              <a:defRPr sz="2400">
                <a:solidFill>
                  <a:schemeClr val="tx1"/>
                </a:solidFill>
                <a:latin typeface="Times New Roman" pitchFamily="18" charset="0"/>
              </a:defRPr>
            </a:lvl9pPr>
          </a:lstStyle>
          <a:p>
            <a:pPr eaLnBrk="1" hangingPunct="1"/>
            <a:fld id="{7E0EC898-A878-4675-8E0D-950DAC605016}" type="slidenum">
              <a:rPr lang="en-US" altLang="en-US" sz="1200"/>
              <a:pPr eaLnBrk="1" hangingPunct="1"/>
              <a:t>24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423863" y="704850"/>
            <a:ext cx="6254750" cy="3519488"/>
          </a:xfrm>
          <a:ln/>
        </p:spPr>
      </p:sp>
      <p:sp>
        <p:nvSpPr>
          <p:cNvPr id="798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98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880" indent="-285723" eaLnBrk="0" hangingPunct="0">
              <a:defRPr sz="2400">
                <a:solidFill>
                  <a:schemeClr val="tx1"/>
                </a:solidFill>
                <a:latin typeface="Times New Roman" pitchFamily="18" charset="0"/>
              </a:defRPr>
            </a:lvl2pPr>
            <a:lvl3pPr marL="1142893" indent="-228579" eaLnBrk="0" hangingPunct="0">
              <a:defRPr sz="2400">
                <a:solidFill>
                  <a:schemeClr val="tx1"/>
                </a:solidFill>
                <a:latin typeface="Times New Roman" pitchFamily="18" charset="0"/>
              </a:defRPr>
            </a:lvl3pPr>
            <a:lvl4pPr marL="1600049" indent="-228579" eaLnBrk="0" hangingPunct="0">
              <a:defRPr sz="2400">
                <a:solidFill>
                  <a:schemeClr val="tx1"/>
                </a:solidFill>
                <a:latin typeface="Times New Roman" pitchFamily="18" charset="0"/>
              </a:defRPr>
            </a:lvl4pPr>
            <a:lvl5pPr marL="2057206" indent="-228579" eaLnBrk="0" hangingPunct="0">
              <a:defRPr sz="2400">
                <a:solidFill>
                  <a:schemeClr val="tx1"/>
                </a:solidFill>
                <a:latin typeface="Times New Roman" pitchFamily="18" charset="0"/>
              </a:defRPr>
            </a:lvl5pPr>
            <a:lvl6pPr marL="2514363" indent="-228579" eaLnBrk="0" fontAlgn="base" hangingPunct="0">
              <a:spcBef>
                <a:spcPct val="0"/>
              </a:spcBef>
              <a:spcAft>
                <a:spcPct val="0"/>
              </a:spcAft>
              <a:defRPr sz="2400">
                <a:solidFill>
                  <a:schemeClr val="tx1"/>
                </a:solidFill>
                <a:latin typeface="Times New Roman" pitchFamily="18" charset="0"/>
              </a:defRPr>
            </a:lvl6pPr>
            <a:lvl7pPr marL="2971521" indent="-228579" eaLnBrk="0" fontAlgn="base" hangingPunct="0">
              <a:spcBef>
                <a:spcPct val="0"/>
              </a:spcBef>
              <a:spcAft>
                <a:spcPct val="0"/>
              </a:spcAft>
              <a:defRPr sz="2400">
                <a:solidFill>
                  <a:schemeClr val="tx1"/>
                </a:solidFill>
                <a:latin typeface="Times New Roman" pitchFamily="18" charset="0"/>
              </a:defRPr>
            </a:lvl7pPr>
            <a:lvl8pPr marL="3428678" indent="-228579" eaLnBrk="0" fontAlgn="base" hangingPunct="0">
              <a:spcBef>
                <a:spcPct val="0"/>
              </a:spcBef>
              <a:spcAft>
                <a:spcPct val="0"/>
              </a:spcAft>
              <a:defRPr sz="2400">
                <a:solidFill>
                  <a:schemeClr val="tx1"/>
                </a:solidFill>
                <a:latin typeface="Times New Roman" pitchFamily="18" charset="0"/>
              </a:defRPr>
            </a:lvl8pPr>
            <a:lvl9pPr marL="3885834" indent="-228579" eaLnBrk="0" fontAlgn="base" hangingPunct="0">
              <a:spcBef>
                <a:spcPct val="0"/>
              </a:spcBef>
              <a:spcAft>
                <a:spcPct val="0"/>
              </a:spcAft>
              <a:defRPr sz="2400">
                <a:solidFill>
                  <a:schemeClr val="tx1"/>
                </a:solidFill>
                <a:latin typeface="Times New Roman" pitchFamily="18" charset="0"/>
              </a:defRPr>
            </a:lvl9pPr>
          </a:lstStyle>
          <a:p>
            <a:pPr eaLnBrk="1" hangingPunct="1"/>
            <a:fld id="{F376BA78-E2BA-41BC-92D7-26CD97FF6E8C}" type="slidenum">
              <a:rPr lang="en-US" altLang="en-US" sz="1200"/>
              <a:pPr eaLnBrk="1" hangingPunct="1"/>
              <a:t>25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423863" y="704850"/>
            <a:ext cx="6254750" cy="3519488"/>
          </a:xfrm>
          <a:ln/>
        </p:spPr>
      </p:sp>
      <p:sp>
        <p:nvSpPr>
          <p:cNvPr id="808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09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880" indent="-285723" eaLnBrk="0" hangingPunct="0">
              <a:defRPr sz="2400">
                <a:solidFill>
                  <a:schemeClr val="tx1"/>
                </a:solidFill>
                <a:latin typeface="Times New Roman" pitchFamily="18" charset="0"/>
              </a:defRPr>
            </a:lvl2pPr>
            <a:lvl3pPr marL="1142893" indent="-228579" eaLnBrk="0" hangingPunct="0">
              <a:defRPr sz="2400">
                <a:solidFill>
                  <a:schemeClr val="tx1"/>
                </a:solidFill>
                <a:latin typeface="Times New Roman" pitchFamily="18" charset="0"/>
              </a:defRPr>
            </a:lvl3pPr>
            <a:lvl4pPr marL="1600049" indent="-228579" eaLnBrk="0" hangingPunct="0">
              <a:defRPr sz="2400">
                <a:solidFill>
                  <a:schemeClr val="tx1"/>
                </a:solidFill>
                <a:latin typeface="Times New Roman" pitchFamily="18" charset="0"/>
              </a:defRPr>
            </a:lvl4pPr>
            <a:lvl5pPr marL="2057206" indent="-228579" eaLnBrk="0" hangingPunct="0">
              <a:defRPr sz="2400">
                <a:solidFill>
                  <a:schemeClr val="tx1"/>
                </a:solidFill>
                <a:latin typeface="Times New Roman" pitchFamily="18" charset="0"/>
              </a:defRPr>
            </a:lvl5pPr>
            <a:lvl6pPr marL="2514363" indent="-228579" eaLnBrk="0" fontAlgn="base" hangingPunct="0">
              <a:spcBef>
                <a:spcPct val="0"/>
              </a:spcBef>
              <a:spcAft>
                <a:spcPct val="0"/>
              </a:spcAft>
              <a:defRPr sz="2400">
                <a:solidFill>
                  <a:schemeClr val="tx1"/>
                </a:solidFill>
                <a:latin typeface="Times New Roman" pitchFamily="18" charset="0"/>
              </a:defRPr>
            </a:lvl6pPr>
            <a:lvl7pPr marL="2971521" indent="-228579" eaLnBrk="0" fontAlgn="base" hangingPunct="0">
              <a:spcBef>
                <a:spcPct val="0"/>
              </a:spcBef>
              <a:spcAft>
                <a:spcPct val="0"/>
              </a:spcAft>
              <a:defRPr sz="2400">
                <a:solidFill>
                  <a:schemeClr val="tx1"/>
                </a:solidFill>
                <a:latin typeface="Times New Roman" pitchFamily="18" charset="0"/>
              </a:defRPr>
            </a:lvl7pPr>
            <a:lvl8pPr marL="3428678" indent="-228579" eaLnBrk="0" fontAlgn="base" hangingPunct="0">
              <a:spcBef>
                <a:spcPct val="0"/>
              </a:spcBef>
              <a:spcAft>
                <a:spcPct val="0"/>
              </a:spcAft>
              <a:defRPr sz="2400">
                <a:solidFill>
                  <a:schemeClr val="tx1"/>
                </a:solidFill>
                <a:latin typeface="Times New Roman" pitchFamily="18" charset="0"/>
              </a:defRPr>
            </a:lvl8pPr>
            <a:lvl9pPr marL="3885834" indent="-228579" eaLnBrk="0" fontAlgn="base" hangingPunct="0">
              <a:spcBef>
                <a:spcPct val="0"/>
              </a:spcBef>
              <a:spcAft>
                <a:spcPct val="0"/>
              </a:spcAft>
              <a:defRPr sz="2400">
                <a:solidFill>
                  <a:schemeClr val="tx1"/>
                </a:solidFill>
                <a:latin typeface="Times New Roman" pitchFamily="18" charset="0"/>
              </a:defRPr>
            </a:lvl9pPr>
          </a:lstStyle>
          <a:p>
            <a:pPr eaLnBrk="1" hangingPunct="1"/>
            <a:fld id="{14899144-D5A9-4470-9812-7E8788D7553A}" type="slidenum">
              <a:rPr lang="en-US" altLang="en-US" sz="1200"/>
              <a:pPr eaLnBrk="1" hangingPunct="1"/>
              <a:t>26</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423863" y="704850"/>
            <a:ext cx="6254750" cy="3519488"/>
          </a:xfrm>
          <a:ln/>
        </p:spPr>
      </p:sp>
      <p:sp>
        <p:nvSpPr>
          <p:cNvPr id="819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19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880" indent="-285723" eaLnBrk="0" hangingPunct="0">
              <a:defRPr sz="2400">
                <a:solidFill>
                  <a:schemeClr val="tx1"/>
                </a:solidFill>
                <a:latin typeface="Times New Roman" pitchFamily="18" charset="0"/>
              </a:defRPr>
            </a:lvl2pPr>
            <a:lvl3pPr marL="1142893" indent="-228579" eaLnBrk="0" hangingPunct="0">
              <a:defRPr sz="2400">
                <a:solidFill>
                  <a:schemeClr val="tx1"/>
                </a:solidFill>
                <a:latin typeface="Times New Roman" pitchFamily="18" charset="0"/>
              </a:defRPr>
            </a:lvl3pPr>
            <a:lvl4pPr marL="1600049" indent="-228579" eaLnBrk="0" hangingPunct="0">
              <a:defRPr sz="2400">
                <a:solidFill>
                  <a:schemeClr val="tx1"/>
                </a:solidFill>
                <a:latin typeface="Times New Roman" pitchFamily="18" charset="0"/>
              </a:defRPr>
            </a:lvl4pPr>
            <a:lvl5pPr marL="2057206" indent="-228579" eaLnBrk="0" hangingPunct="0">
              <a:defRPr sz="2400">
                <a:solidFill>
                  <a:schemeClr val="tx1"/>
                </a:solidFill>
                <a:latin typeface="Times New Roman" pitchFamily="18" charset="0"/>
              </a:defRPr>
            </a:lvl5pPr>
            <a:lvl6pPr marL="2514363" indent="-228579" eaLnBrk="0" fontAlgn="base" hangingPunct="0">
              <a:spcBef>
                <a:spcPct val="0"/>
              </a:spcBef>
              <a:spcAft>
                <a:spcPct val="0"/>
              </a:spcAft>
              <a:defRPr sz="2400">
                <a:solidFill>
                  <a:schemeClr val="tx1"/>
                </a:solidFill>
                <a:latin typeface="Times New Roman" pitchFamily="18" charset="0"/>
              </a:defRPr>
            </a:lvl6pPr>
            <a:lvl7pPr marL="2971521" indent="-228579" eaLnBrk="0" fontAlgn="base" hangingPunct="0">
              <a:spcBef>
                <a:spcPct val="0"/>
              </a:spcBef>
              <a:spcAft>
                <a:spcPct val="0"/>
              </a:spcAft>
              <a:defRPr sz="2400">
                <a:solidFill>
                  <a:schemeClr val="tx1"/>
                </a:solidFill>
                <a:latin typeface="Times New Roman" pitchFamily="18" charset="0"/>
              </a:defRPr>
            </a:lvl7pPr>
            <a:lvl8pPr marL="3428678" indent="-228579" eaLnBrk="0" fontAlgn="base" hangingPunct="0">
              <a:spcBef>
                <a:spcPct val="0"/>
              </a:spcBef>
              <a:spcAft>
                <a:spcPct val="0"/>
              </a:spcAft>
              <a:defRPr sz="2400">
                <a:solidFill>
                  <a:schemeClr val="tx1"/>
                </a:solidFill>
                <a:latin typeface="Times New Roman" pitchFamily="18" charset="0"/>
              </a:defRPr>
            </a:lvl8pPr>
            <a:lvl9pPr marL="3885834" indent="-228579" eaLnBrk="0" fontAlgn="base" hangingPunct="0">
              <a:spcBef>
                <a:spcPct val="0"/>
              </a:spcBef>
              <a:spcAft>
                <a:spcPct val="0"/>
              </a:spcAft>
              <a:defRPr sz="2400">
                <a:solidFill>
                  <a:schemeClr val="tx1"/>
                </a:solidFill>
                <a:latin typeface="Times New Roman" pitchFamily="18" charset="0"/>
              </a:defRPr>
            </a:lvl9pPr>
          </a:lstStyle>
          <a:p>
            <a:pPr eaLnBrk="1" hangingPunct="1"/>
            <a:fld id="{9A69F99D-A071-41E3-8D22-3DDE1CF093D1}" type="slidenum">
              <a:rPr lang="en-US" altLang="en-US" sz="1200"/>
              <a:pPr eaLnBrk="1" hangingPunct="1"/>
              <a:t>27</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423863" y="704850"/>
            <a:ext cx="6254750" cy="3519488"/>
          </a:xfrm>
          <a:ln/>
        </p:spPr>
      </p:sp>
      <p:sp>
        <p:nvSpPr>
          <p:cNvPr id="829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29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880" indent="-285723" eaLnBrk="0" hangingPunct="0">
              <a:defRPr sz="2400">
                <a:solidFill>
                  <a:schemeClr val="tx1"/>
                </a:solidFill>
                <a:latin typeface="Times New Roman" pitchFamily="18" charset="0"/>
              </a:defRPr>
            </a:lvl2pPr>
            <a:lvl3pPr marL="1142893" indent="-228579" eaLnBrk="0" hangingPunct="0">
              <a:defRPr sz="2400">
                <a:solidFill>
                  <a:schemeClr val="tx1"/>
                </a:solidFill>
                <a:latin typeface="Times New Roman" pitchFamily="18" charset="0"/>
              </a:defRPr>
            </a:lvl3pPr>
            <a:lvl4pPr marL="1600049" indent="-228579" eaLnBrk="0" hangingPunct="0">
              <a:defRPr sz="2400">
                <a:solidFill>
                  <a:schemeClr val="tx1"/>
                </a:solidFill>
                <a:latin typeface="Times New Roman" pitchFamily="18" charset="0"/>
              </a:defRPr>
            </a:lvl4pPr>
            <a:lvl5pPr marL="2057206" indent="-228579" eaLnBrk="0" hangingPunct="0">
              <a:defRPr sz="2400">
                <a:solidFill>
                  <a:schemeClr val="tx1"/>
                </a:solidFill>
                <a:latin typeface="Times New Roman" pitchFamily="18" charset="0"/>
              </a:defRPr>
            </a:lvl5pPr>
            <a:lvl6pPr marL="2514363" indent="-228579" eaLnBrk="0" fontAlgn="base" hangingPunct="0">
              <a:spcBef>
                <a:spcPct val="0"/>
              </a:spcBef>
              <a:spcAft>
                <a:spcPct val="0"/>
              </a:spcAft>
              <a:defRPr sz="2400">
                <a:solidFill>
                  <a:schemeClr val="tx1"/>
                </a:solidFill>
                <a:latin typeface="Times New Roman" pitchFamily="18" charset="0"/>
              </a:defRPr>
            </a:lvl6pPr>
            <a:lvl7pPr marL="2971521" indent="-228579" eaLnBrk="0" fontAlgn="base" hangingPunct="0">
              <a:spcBef>
                <a:spcPct val="0"/>
              </a:spcBef>
              <a:spcAft>
                <a:spcPct val="0"/>
              </a:spcAft>
              <a:defRPr sz="2400">
                <a:solidFill>
                  <a:schemeClr val="tx1"/>
                </a:solidFill>
                <a:latin typeface="Times New Roman" pitchFamily="18" charset="0"/>
              </a:defRPr>
            </a:lvl7pPr>
            <a:lvl8pPr marL="3428678" indent="-228579" eaLnBrk="0" fontAlgn="base" hangingPunct="0">
              <a:spcBef>
                <a:spcPct val="0"/>
              </a:spcBef>
              <a:spcAft>
                <a:spcPct val="0"/>
              </a:spcAft>
              <a:defRPr sz="2400">
                <a:solidFill>
                  <a:schemeClr val="tx1"/>
                </a:solidFill>
                <a:latin typeface="Times New Roman" pitchFamily="18" charset="0"/>
              </a:defRPr>
            </a:lvl8pPr>
            <a:lvl9pPr marL="3885834" indent="-228579" eaLnBrk="0" fontAlgn="base" hangingPunct="0">
              <a:spcBef>
                <a:spcPct val="0"/>
              </a:spcBef>
              <a:spcAft>
                <a:spcPct val="0"/>
              </a:spcAft>
              <a:defRPr sz="2400">
                <a:solidFill>
                  <a:schemeClr val="tx1"/>
                </a:solidFill>
                <a:latin typeface="Times New Roman" pitchFamily="18" charset="0"/>
              </a:defRPr>
            </a:lvl9pPr>
          </a:lstStyle>
          <a:p>
            <a:pPr eaLnBrk="1" hangingPunct="1"/>
            <a:fld id="{6797F3E9-4E11-4102-8AC8-A0B6E9232FC6}" type="slidenum">
              <a:rPr lang="en-US" altLang="en-US" sz="1200"/>
              <a:pPr eaLnBrk="1" hangingPunct="1"/>
              <a:t>28</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423863" y="704850"/>
            <a:ext cx="6254750" cy="3519488"/>
          </a:xfrm>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061197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423863" y="704850"/>
            <a:ext cx="6254750" cy="3519488"/>
          </a:xfrm>
          <a:ln/>
        </p:spPr>
      </p:sp>
      <p:sp>
        <p:nvSpPr>
          <p:cNvPr id="655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55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880" indent="-285723" eaLnBrk="0" hangingPunct="0">
              <a:defRPr sz="2400">
                <a:solidFill>
                  <a:schemeClr val="tx1"/>
                </a:solidFill>
                <a:latin typeface="Times New Roman" pitchFamily="18" charset="0"/>
              </a:defRPr>
            </a:lvl2pPr>
            <a:lvl3pPr marL="1142893" indent="-228579" eaLnBrk="0" hangingPunct="0">
              <a:defRPr sz="2400">
                <a:solidFill>
                  <a:schemeClr val="tx1"/>
                </a:solidFill>
                <a:latin typeface="Times New Roman" pitchFamily="18" charset="0"/>
              </a:defRPr>
            </a:lvl3pPr>
            <a:lvl4pPr marL="1600049" indent="-228579" eaLnBrk="0" hangingPunct="0">
              <a:defRPr sz="2400">
                <a:solidFill>
                  <a:schemeClr val="tx1"/>
                </a:solidFill>
                <a:latin typeface="Times New Roman" pitchFamily="18" charset="0"/>
              </a:defRPr>
            </a:lvl4pPr>
            <a:lvl5pPr marL="2057206" indent="-228579" eaLnBrk="0" hangingPunct="0">
              <a:defRPr sz="2400">
                <a:solidFill>
                  <a:schemeClr val="tx1"/>
                </a:solidFill>
                <a:latin typeface="Times New Roman" pitchFamily="18" charset="0"/>
              </a:defRPr>
            </a:lvl5pPr>
            <a:lvl6pPr marL="2514363" indent="-228579" eaLnBrk="0" fontAlgn="base" hangingPunct="0">
              <a:spcBef>
                <a:spcPct val="0"/>
              </a:spcBef>
              <a:spcAft>
                <a:spcPct val="0"/>
              </a:spcAft>
              <a:defRPr sz="2400">
                <a:solidFill>
                  <a:schemeClr val="tx1"/>
                </a:solidFill>
                <a:latin typeface="Times New Roman" pitchFamily="18" charset="0"/>
              </a:defRPr>
            </a:lvl6pPr>
            <a:lvl7pPr marL="2971521" indent="-228579" eaLnBrk="0" fontAlgn="base" hangingPunct="0">
              <a:spcBef>
                <a:spcPct val="0"/>
              </a:spcBef>
              <a:spcAft>
                <a:spcPct val="0"/>
              </a:spcAft>
              <a:defRPr sz="2400">
                <a:solidFill>
                  <a:schemeClr val="tx1"/>
                </a:solidFill>
                <a:latin typeface="Times New Roman" pitchFamily="18" charset="0"/>
              </a:defRPr>
            </a:lvl7pPr>
            <a:lvl8pPr marL="3428678" indent="-228579" eaLnBrk="0" fontAlgn="base" hangingPunct="0">
              <a:spcBef>
                <a:spcPct val="0"/>
              </a:spcBef>
              <a:spcAft>
                <a:spcPct val="0"/>
              </a:spcAft>
              <a:defRPr sz="2400">
                <a:solidFill>
                  <a:schemeClr val="tx1"/>
                </a:solidFill>
                <a:latin typeface="Times New Roman" pitchFamily="18" charset="0"/>
              </a:defRPr>
            </a:lvl8pPr>
            <a:lvl9pPr marL="3885834" indent="-228579" eaLnBrk="0" fontAlgn="base" hangingPunct="0">
              <a:spcBef>
                <a:spcPct val="0"/>
              </a:spcBef>
              <a:spcAft>
                <a:spcPct val="0"/>
              </a:spcAft>
              <a:defRPr sz="2400">
                <a:solidFill>
                  <a:schemeClr val="tx1"/>
                </a:solidFill>
                <a:latin typeface="Times New Roman" pitchFamily="18" charset="0"/>
              </a:defRPr>
            </a:lvl9pPr>
          </a:lstStyle>
          <a:p>
            <a:pPr eaLnBrk="1" hangingPunct="1"/>
            <a:fld id="{378EE423-E0B6-4B41-8CB1-2FF97A500586}" type="slidenum">
              <a:rPr lang="en-US" altLang="en-US" sz="1200"/>
              <a:pPr eaLnBrk="1" hangingPunct="1"/>
              <a:t>12</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423863" y="704850"/>
            <a:ext cx="6254750" cy="3519488"/>
          </a:xfrm>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538" indent="-294438" eaLnBrk="0" hangingPunct="0">
              <a:defRPr sz="2500">
                <a:solidFill>
                  <a:schemeClr val="tx1"/>
                </a:solidFill>
                <a:latin typeface="Times New Roman" pitchFamily="18" charset="0"/>
              </a:defRPr>
            </a:lvl2pPr>
            <a:lvl3pPr marL="1177751" indent="-235550" eaLnBrk="0" hangingPunct="0">
              <a:defRPr sz="2500">
                <a:solidFill>
                  <a:schemeClr val="tx1"/>
                </a:solidFill>
                <a:latin typeface="Times New Roman" pitchFamily="18" charset="0"/>
              </a:defRPr>
            </a:lvl3pPr>
            <a:lvl4pPr marL="1648851" indent="-235550" eaLnBrk="0" hangingPunct="0">
              <a:defRPr sz="2500">
                <a:solidFill>
                  <a:schemeClr val="tx1"/>
                </a:solidFill>
                <a:latin typeface="Times New Roman" pitchFamily="18" charset="0"/>
              </a:defRPr>
            </a:lvl4pPr>
            <a:lvl5pPr marL="2119952" indent="-235550" eaLnBrk="0" hangingPunct="0">
              <a:defRPr sz="2500">
                <a:solidFill>
                  <a:schemeClr val="tx1"/>
                </a:solidFill>
                <a:latin typeface="Times New Roman" pitchFamily="18" charset="0"/>
              </a:defRPr>
            </a:lvl5pPr>
            <a:lvl6pPr marL="2591051" indent="-235550" eaLnBrk="0" fontAlgn="base" hangingPunct="0">
              <a:spcBef>
                <a:spcPct val="0"/>
              </a:spcBef>
              <a:spcAft>
                <a:spcPct val="0"/>
              </a:spcAft>
              <a:defRPr sz="2500">
                <a:solidFill>
                  <a:schemeClr val="tx1"/>
                </a:solidFill>
                <a:latin typeface="Times New Roman" pitchFamily="18" charset="0"/>
              </a:defRPr>
            </a:lvl6pPr>
            <a:lvl7pPr marL="3062152" indent="-235550" eaLnBrk="0" fontAlgn="base" hangingPunct="0">
              <a:spcBef>
                <a:spcPct val="0"/>
              </a:spcBef>
              <a:spcAft>
                <a:spcPct val="0"/>
              </a:spcAft>
              <a:defRPr sz="2500">
                <a:solidFill>
                  <a:schemeClr val="tx1"/>
                </a:solidFill>
                <a:latin typeface="Times New Roman" pitchFamily="18" charset="0"/>
              </a:defRPr>
            </a:lvl7pPr>
            <a:lvl8pPr marL="3533252" indent="-235550" eaLnBrk="0" fontAlgn="base" hangingPunct="0">
              <a:spcBef>
                <a:spcPct val="0"/>
              </a:spcBef>
              <a:spcAft>
                <a:spcPct val="0"/>
              </a:spcAft>
              <a:defRPr sz="2500">
                <a:solidFill>
                  <a:schemeClr val="tx1"/>
                </a:solidFill>
                <a:latin typeface="Times New Roman" pitchFamily="18" charset="0"/>
              </a:defRPr>
            </a:lvl8pPr>
            <a:lvl9pPr marL="4004352" indent="-235550" eaLnBrk="0" fontAlgn="base" hangingPunct="0">
              <a:spcBef>
                <a:spcPct val="0"/>
              </a:spcBef>
              <a:spcAft>
                <a:spcPct val="0"/>
              </a:spcAft>
              <a:defRPr sz="2500">
                <a:solidFill>
                  <a:schemeClr val="tx1"/>
                </a:solidFill>
                <a:latin typeface="Times New Roman" pitchFamily="18" charset="0"/>
              </a:defRPr>
            </a:lvl9pPr>
          </a:lstStyle>
          <a:p>
            <a:pPr eaLnBrk="1" hangingPunct="1"/>
            <a:fld id="{72108266-BE96-40DC-AF0E-D604A9FE5923}" type="slidenum">
              <a:rPr lang="en-US" altLang="en-US" sz="1200"/>
              <a:pPr eaLnBrk="1" hangingPunct="1"/>
              <a:t>30</a:t>
            </a:fld>
            <a:endParaRPr lang="en-US" altLang="en-US" sz="1200"/>
          </a:p>
        </p:txBody>
      </p:sp>
    </p:spTree>
    <p:extLst>
      <p:ext uri="{BB962C8B-B14F-4D97-AF65-F5344CB8AC3E}">
        <p14:creationId xmlns:p14="http://schemas.microsoft.com/office/powerpoint/2010/main" val="738919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xfrm>
            <a:off x="423863" y="704850"/>
            <a:ext cx="6254750" cy="3519488"/>
          </a:xfrm>
          <a:ln/>
        </p:spPr>
      </p:sp>
      <p:sp>
        <p:nvSpPr>
          <p:cNvPr id="675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75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880" indent="-285723" eaLnBrk="0" hangingPunct="0">
              <a:defRPr sz="2400">
                <a:solidFill>
                  <a:schemeClr val="tx1"/>
                </a:solidFill>
                <a:latin typeface="Times New Roman" pitchFamily="18" charset="0"/>
              </a:defRPr>
            </a:lvl2pPr>
            <a:lvl3pPr marL="1142893" indent="-228579" eaLnBrk="0" hangingPunct="0">
              <a:defRPr sz="2400">
                <a:solidFill>
                  <a:schemeClr val="tx1"/>
                </a:solidFill>
                <a:latin typeface="Times New Roman" pitchFamily="18" charset="0"/>
              </a:defRPr>
            </a:lvl3pPr>
            <a:lvl4pPr marL="1600049" indent="-228579" eaLnBrk="0" hangingPunct="0">
              <a:defRPr sz="2400">
                <a:solidFill>
                  <a:schemeClr val="tx1"/>
                </a:solidFill>
                <a:latin typeface="Times New Roman" pitchFamily="18" charset="0"/>
              </a:defRPr>
            </a:lvl4pPr>
            <a:lvl5pPr marL="2057206" indent="-228579" eaLnBrk="0" hangingPunct="0">
              <a:defRPr sz="2400">
                <a:solidFill>
                  <a:schemeClr val="tx1"/>
                </a:solidFill>
                <a:latin typeface="Times New Roman" pitchFamily="18" charset="0"/>
              </a:defRPr>
            </a:lvl5pPr>
            <a:lvl6pPr marL="2514363" indent="-228579" eaLnBrk="0" fontAlgn="base" hangingPunct="0">
              <a:spcBef>
                <a:spcPct val="0"/>
              </a:spcBef>
              <a:spcAft>
                <a:spcPct val="0"/>
              </a:spcAft>
              <a:defRPr sz="2400">
                <a:solidFill>
                  <a:schemeClr val="tx1"/>
                </a:solidFill>
                <a:latin typeface="Times New Roman" pitchFamily="18" charset="0"/>
              </a:defRPr>
            </a:lvl6pPr>
            <a:lvl7pPr marL="2971521" indent="-228579" eaLnBrk="0" fontAlgn="base" hangingPunct="0">
              <a:spcBef>
                <a:spcPct val="0"/>
              </a:spcBef>
              <a:spcAft>
                <a:spcPct val="0"/>
              </a:spcAft>
              <a:defRPr sz="2400">
                <a:solidFill>
                  <a:schemeClr val="tx1"/>
                </a:solidFill>
                <a:latin typeface="Times New Roman" pitchFamily="18" charset="0"/>
              </a:defRPr>
            </a:lvl7pPr>
            <a:lvl8pPr marL="3428678" indent="-228579" eaLnBrk="0" fontAlgn="base" hangingPunct="0">
              <a:spcBef>
                <a:spcPct val="0"/>
              </a:spcBef>
              <a:spcAft>
                <a:spcPct val="0"/>
              </a:spcAft>
              <a:defRPr sz="2400">
                <a:solidFill>
                  <a:schemeClr val="tx1"/>
                </a:solidFill>
                <a:latin typeface="Times New Roman" pitchFamily="18" charset="0"/>
              </a:defRPr>
            </a:lvl8pPr>
            <a:lvl9pPr marL="3885834" indent="-228579" eaLnBrk="0" fontAlgn="base" hangingPunct="0">
              <a:spcBef>
                <a:spcPct val="0"/>
              </a:spcBef>
              <a:spcAft>
                <a:spcPct val="0"/>
              </a:spcAft>
              <a:defRPr sz="2400">
                <a:solidFill>
                  <a:schemeClr val="tx1"/>
                </a:solidFill>
                <a:latin typeface="Times New Roman" pitchFamily="18" charset="0"/>
              </a:defRPr>
            </a:lvl9pPr>
          </a:lstStyle>
          <a:p>
            <a:pPr eaLnBrk="1" hangingPunct="1"/>
            <a:fld id="{5FB76896-9BD2-4715-B553-53E478F0956D}" type="slidenum">
              <a:rPr lang="en-US" altLang="en-US" sz="1200"/>
              <a:pPr eaLnBrk="1" hangingPunct="1"/>
              <a:t>13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xfrm>
            <a:off x="423863" y="704850"/>
            <a:ext cx="6254750" cy="3519488"/>
          </a:xfrm>
          <a:ln/>
        </p:spPr>
      </p:sp>
      <p:sp>
        <p:nvSpPr>
          <p:cNvPr id="686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86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880" indent="-285723" eaLnBrk="0" hangingPunct="0">
              <a:defRPr sz="2400">
                <a:solidFill>
                  <a:schemeClr val="tx1"/>
                </a:solidFill>
                <a:latin typeface="Times New Roman" pitchFamily="18" charset="0"/>
              </a:defRPr>
            </a:lvl2pPr>
            <a:lvl3pPr marL="1142893" indent="-228579" eaLnBrk="0" hangingPunct="0">
              <a:defRPr sz="2400">
                <a:solidFill>
                  <a:schemeClr val="tx1"/>
                </a:solidFill>
                <a:latin typeface="Times New Roman" pitchFamily="18" charset="0"/>
              </a:defRPr>
            </a:lvl3pPr>
            <a:lvl4pPr marL="1600049" indent="-228579" eaLnBrk="0" hangingPunct="0">
              <a:defRPr sz="2400">
                <a:solidFill>
                  <a:schemeClr val="tx1"/>
                </a:solidFill>
                <a:latin typeface="Times New Roman" pitchFamily="18" charset="0"/>
              </a:defRPr>
            </a:lvl4pPr>
            <a:lvl5pPr marL="2057206" indent="-228579" eaLnBrk="0" hangingPunct="0">
              <a:defRPr sz="2400">
                <a:solidFill>
                  <a:schemeClr val="tx1"/>
                </a:solidFill>
                <a:latin typeface="Times New Roman" pitchFamily="18" charset="0"/>
              </a:defRPr>
            </a:lvl5pPr>
            <a:lvl6pPr marL="2514363" indent="-228579" eaLnBrk="0" fontAlgn="base" hangingPunct="0">
              <a:spcBef>
                <a:spcPct val="0"/>
              </a:spcBef>
              <a:spcAft>
                <a:spcPct val="0"/>
              </a:spcAft>
              <a:defRPr sz="2400">
                <a:solidFill>
                  <a:schemeClr val="tx1"/>
                </a:solidFill>
                <a:latin typeface="Times New Roman" pitchFamily="18" charset="0"/>
              </a:defRPr>
            </a:lvl6pPr>
            <a:lvl7pPr marL="2971521" indent="-228579" eaLnBrk="0" fontAlgn="base" hangingPunct="0">
              <a:spcBef>
                <a:spcPct val="0"/>
              </a:spcBef>
              <a:spcAft>
                <a:spcPct val="0"/>
              </a:spcAft>
              <a:defRPr sz="2400">
                <a:solidFill>
                  <a:schemeClr val="tx1"/>
                </a:solidFill>
                <a:latin typeface="Times New Roman" pitchFamily="18" charset="0"/>
              </a:defRPr>
            </a:lvl7pPr>
            <a:lvl8pPr marL="3428678" indent="-228579" eaLnBrk="0" fontAlgn="base" hangingPunct="0">
              <a:spcBef>
                <a:spcPct val="0"/>
              </a:spcBef>
              <a:spcAft>
                <a:spcPct val="0"/>
              </a:spcAft>
              <a:defRPr sz="2400">
                <a:solidFill>
                  <a:schemeClr val="tx1"/>
                </a:solidFill>
                <a:latin typeface="Times New Roman" pitchFamily="18" charset="0"/>
              </a:defRPr>
            </a:lvl8pPr>
            <a:lvl9pPr marL="3885834" indent="-228579" eaLnBrk="0" fontAlgn="base" hangingPunct="0">
              <a:spcBef>
                <a:spcPct val="0"/>
              </a:spcBef>
              <a:spcAft>
                <a:spcPct val="0"/>
              </a:spcAft>
              <a:defRPr sz="2400">
                <a:solidFill>
                  <a:schemeClr val="tx1"/>
                </a:solidFill>
                <a:latin typeface="Times New Roman" pitchFamily="18" charset="0"/>
              </a:defRPr>
            </a:lvl9pPr>
          </a:lstStyle>
          <a:p>
            <a:pPr eaLnBrk="1" hangingPunct="1"/>
            <a:fld id="{807DAE2A-7133-4140-82AC-3A96E951C6F5}" type="slidenum">
              <a:rPr lang="en-US" altLang="en-US" sz="1200"/>
              <a:pPr eaLnBrk="1" hangingPunct="1"/>
              <a:t>14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xfrm>
            <a:off x="423863" y="704850"/>
            <a:ext cx="6254750" cy="3519488"/>
          </a:xfrm>
          <a:ln/>
        </p:spPr>
      </p:sp>
      <p:sp>
        <p:nvSpPr>
          <p:cNvPr id="696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96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880" indent="-285723" eaLnBrk="0" hangingPunct="0">
              <a:defRPr sz="2400">
                <a:solidFill>
                  <a:schemeClr val="tx1"/>
                </a:solidFill>
                <a:latin typeface="Times New Roman" pitchFamily="18" charset="0"/>
              </a:defRPr>
            </a:lvl2pPr>
            <a:lvl3pPr marL="1142893" indent="-228579" eaLnBrk="0" hangingPunct="0">
              <a:defRPr sz="2400">
                <a:solidFill>
                  <a:schemeClr val="tx1"/>
                </a:solidFill>
                <a:latin typeface="Times New Roman" pitchFamily="18" charset="0"/>
              </a:defRPr>
            </a:lvl3pPr>
            <a:lvl4pPr marL="1600049" indent="-228579" eaLnBrk="0" hangingPunct="0">
              <a:defRPr sz="2400">
                <a:solidFill>
                  <a:schemeClr val="tx1"/>
                </a:solidFill>
                <a:latin typeface="Times New Roman" pitchFamily="18" charset="0"/>
              </a:defRPr>
            </a:lvl4pPr>
            <a:lvl5pPr marL="2057206" indent="-228579" eaLnBrk="0" hangingPunct="0">
              <a:defRPr sz="2400">
                <a:solidFill>
                  <a:schemeClr val="tx1"/>
                </a:solidFill>
                <a:latin typeface="Times New Roman" pitchFamily="18" charset="0"/>
              </a:defRPr>
            </a:lvl5pPr>
            <a:lvl6pPr marL="2514363" indent="-228579" eaLnBrk="0" fontAlgn="base" hangingPunct="0">
              <a:spcBef>
                <a:spcPct val="0"/>
              </a:spcBef>
              <a:spcAft>
                <a:spcPct val="0"/>
              </a:spcAft>
              <a:defRPr sz="2400">
                <a:solidFill>
                  <a:schemeClr val="tx1"/>
                </a:solidFill>
                <a:latin typeface="Times New Roman" pitchFamily="18" charset="0"/>
              </a:defRPr>
            </a:lvl6pPr>
            <a:lvl7pPr marL="2971521" indent="-228579" eaLnBrk="0" fontAlgn="base" hangingPunct="0">
              <a:spcBef>
                <a:spcPct val="0"/>
              </a:spcBef>
              <a:spcAft>
                <a:spcPct val="0"/>
              </a:spcAft>
              <a:defRPr sz="2400">
                <a:solidFill>
                  <a:schemeClr val="tx1"/>
                </a:solidFill>
                <a:latin typeface="Times New Roman" pitchFamily="18" charset="0"/>
              </a:defRPr>
            </a:lvl7pPr>
            <a:lvl8pPr marL="3428678" indent="-228579" eaLnBrk="0" fontAlgn="base" hangingPunct="0">
              <a:spcBef>
                <a:spcPct val="0"/>
              </a:spcBef>
              <a:spcAft>
                <a:spcPct val="0"/>
              </a:spcAft>
              <a:defRPr sz="2400">
                <a:solidFill>
                  <a:schemeClr val="tx1"/>
                </a:solidFill>
                <a:latin typeface="Times New Roman" pitchFamily="18" charset="0"/>
              </a:defRPr>
            </a:lvl8pPr>
            <a:lvl9pPr marL="3885834" indent="-228579" eaLnBrk="0" fontAlgn="base" hangingPunct="0">
              <a:spcBef>
                <a:spcPct val="0"/>
              </a:spcBef>
              <a:spcAft>
                <a:spcPct val="0"/>
              </a:spcAft>
              <a:defRPr sz="2400">
                <a:solidFill>
                  <a:schemeClr val="tx1"/>
                </a:solidFill>
                <a:latin typeface="Times New Roman" pitchFamily="18" charset="0"/>
              </a:defRPr>
            </a:lvl9pPr>
          </a:lstStyle>
          <a:p>
            <a:pPr eaLnBrk="1" hangingPunct="1"/>
            <a:fld id="{6E7ACFA8-A07E-4ACB-841D-C72D8D114EFC}" type="slidenum">
              <a:rPr lang="en-US" altLang="en-US" sz="1200"/>
              <a:pPr eaLnBrk="1" hangingPunct="1"/>
              <a:t>15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xfrm>
            <a:off x="423863" y="704850"/>
            <a:ext cx="6254750" cy="3519488"/>
          </a:xfrm>
          <a:ln/>
        </p:spPr>
      </p:sp>
      <p:sp>
        <p:nvSpPr>
          <p:cNvPr id="706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06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880" indent="-285723" eaLnBrk="0" hangingPunct="0">
              <a:defRPr sz="2400">
                <a:solidFill>
                  <a:schemeClr val="tx1"/>
                </a:solidFill>
                <a:latin typeface="Times New Roman" pitchFamily="18" charset="0"/>
              </a:defRPr>
            </a:lvl2pPr>
            <a:lvl3pPr marL="1142893" indent="-228579" eaLnBrk="0" hangingPunct="0">
              <a:defRPr sz="2400">
                <a:solidFill>
                  <a:schemeClr val="tx1"/>
                </a:solidFill>
                <a:latin typeface="Times New Roman" pitchFamily="18" charset="0"/>
              </a:defRPr>
            </a:lvl3pPr>
            <a:lvl4pPr marL="1600049" indent="-228579" eaLnBrk="0" hangingPunct="0">
              <a:defRPr sz="2400">
                <a:solidFill>
                  <a:schemeClr val="tx1"/>
                </a:solidFill>
                <a:latin typeface="Times New Roman" pitchFamily="18" charset="0"/>
              </a:defRPr>
            </a:lvl4pPr>
            <a:lvl5pPr marL="2057206" indent="-228579" eaLnBrk="0" hangingPunct="0">
              <a:defRPr sz="2400">
                <a:solidFill>
                  <a:schemeClr val="tx1"/>
                </a:solidFill>
                <a:latin typeface="Times New Roman" pitchFamily="18" charset="0"/>
              </a:defRPr>
            </a:lvl5pPr>
            <a:lvl6pPr marL="2514363" indent="-228579" eaLnBrk="0" fontAlgn="base" hangingPunct="0">
              <a:spcBef>
                <a:spcPct val="0"/>
              </a:spcBef>
              <a:spcAft>
                <a:spcPct val="0"/>
              </a:spcAft>
              <a:defRPr sz="2400">
                <a:solidFill>
                  <a:schemeClr val="tx1"/>
                </a:solidFill>
                <a:latin typeface="Times New Roman" pitchFamily="18" charset="0"/>
              </a:defRPr>
            </a:lvl6pPr>
            <a:lvl7pPr marL="2971521" indent="-228579" eaLnBrk="0" fontAlgn="base" hangingPunct="0">
              <a:spcBef>
                <a:spcPct val="0"/>
              </a:spcBef>
              <a:spcAft>
                <a:spcPct val="0"/>
              </a:spcAft>
              <a:defRPr sz="2400">
                <a:solidFill>
                  <a:schemeClr val="tx1"/>
                </a:solidFill>
                <a:latin typeface="Times New Roman" pitchFamily="18" charset="0"/>
              </a:defRPr>
            </a:lvl7pPr>
            <a:lvl8pPr marL="3428678" indent="-228579" eaLnBrk="0" fontAlgn="base" hangingPunct="0">
              <a:spcBef>
                <a:spcPct val="0"/>
              </a:spcBef>
              <a:spcAft>
                <a:spcPct val="0"/>
              </a:spcAft>
              <a:defRPr sz="2400">
                <a:solidFill>
                  <a:schemeClr val="tx1"/>
                </a:solidFill>
                <a:latin typeface="Times New Roman" pitchFamily="18" charset="0"/>
              </a:defRPr>
            </a:lvl8pPr>
            <a:lvl9pPr marL="3885834" indent="-228579" eaLnBrk="0" fontAlgn="base" hangingPunct="0">
              <a:spcBef>
                <a:spcPct val="0"/>
              </a:spcBef>
              <a:spcAft>
                <a:spcPct val="0"/>
              </a:spcAft>
              <a:defRPr sz="2400">
                <a:solidFill>
                  <a:schemeClr val="tx1"/>
                </a:solidFill>
                <a:latin typeface="Times New Roman" pitchFamily="18" charset="0"/>
              </a:defRPr>
            </a:lvl9pPr>
          </a:lstStyle>
          <a:p>
            <a:pPr eaLnBrk="1" hangingPunct="1"/>
            <a:fld id="{C8911F51-67B8-4CA8-8920-32CE3471C369}" type="slidenum">
              <a:rPr lang="en-US" altLang="en-US" sz="1200"/>
              <a:pPr eaLnBrk="1" hangingPunct="1"/>
              <a:t>16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xfrm>
            <a:off x="423863" y="704850"/>
            <a:ext cx="6254750" cy="3519488"/>
          </a:xfrm>
          <a:ln/>
        </p:spPr>
      </p:sp>
      <p:sp>
        <p:nvSpPr>
          <p:cNvPr id="716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16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880" indent="-285723" eaLnBrk="0" hangingPunct="0">
              <a:defRPr sz="2400">
                <a:solidFill>
                  <a:schemeClr val="tx1"/>
                </a:solidFill>
                <a:latin typeface="Times New Roman" pitchFamily="18" charset="0"/>
              </a:defRPr>
            </a:lvl2pPr>
            <a:lvl3pPr marL="1142893" indent="-228579" eaLnBrk="0" hangingPunct="0">
              <a:defRPr sz="2400">
                <a:solidFill>
                  <a:schemeClr val="tx1"/>
                </a:solidFill>
                <a:latin typeface="Times New Roman" pitchFamily="18" charset="0"/>
              </a:defRPr>
            </a:lvl3pPr>
            <a:lvl4pPr marL="1600049" indent="-228579" eaLnBrk="0" hangingPunct="0">
              <a:defRPr sz="2400">
                <a:solidFill>
                  <a:schemeClr val="tx1"/>
                </a:solidFill>
                <a:latin typeface="Times New Roman" pitchFamily="18" charset="0"/>
              </a:defRPr>
            </a:lvl4pPr>
            <a:lvl5pPr marL="2057206" indent="-228579" eaLnBrk="0" hangingPunct="0">
              <a:defRPr sz="2400">
                <a:solidFill>
                  <a:schemeClr val="tx1"/>
                </a:solidFill>
                <a:latin typeface="Times New Roman" pitchFamily="18" charset="0"/>
              </a:defRPr>
            </a:lvl5pPr>
            <a:lvl6pPr marL="2514363" indent="-228579" eaLnBrk="0" fontAlgn="base" hangingPunct="0">
              <a:spcBef>
                <a:spcPct val="0"/>
              </a:spcBef>
              <a:spcAft>
                <a:spcPct val="0"/>
              </a:spcAft>
              <a:defRPr sz="2400">
                <a:solidFill>
                  <a:schemeClr val="tx1"/>
                </a:solidFill>
                <a:latin typeface="Times New Roman" pitchFamily="18" charset="0"/>
              </a:defRPr>
            </a:lvl6pPr>
            <a:lvl7pPr marL="2971521" indent="-228579" eaLnBrk="0" fontAlgn="base" hangingPunct="0">
              <a:spcBef>
                <a:spcPct val="0"/>
              </a:spcBef>
              <a:spcAft>
                <a:spcPct val="0"/>
              </a:spcAft>
              <a:defRPr sz="2400">
                <a:solidFill>
                  <a:schemeClr val="tx1"/>
                </a:solidFill>
                <a:latin typeface="Times New Roman" pitchFamily="18" charset="0"/>
              </a:defRPr>
            </a:lvl7pPr>
            <a:lvl8pPr marL="3428678" indent="-228579" eaLnBrk="0" fontAlgn="base" hangingPunct="0">
              <a:spcBef>
                <a:spcPct val="0"/>
              </a:spcBef>
              <a:spcAft>
                <a:spcPct val="0"/>
              </a:spcAft>
              <a:defRPr sz="2400">
                <a:solidFill>
                  <a:schemeClr val="tx1"/>
                </a:solidFill>
                <a:latin typeface="Times New Roman" pitchFamily="18" charset="0"/>
              </a:defRPr>
            </a:lvl8pPr>
            <a:lvl9pPr marL="3885834" indent="-228579" eaLnBrk="0" fontAlgn="base" hangingPunct="0">
              <a:spcBef>
                <a:spcPct val="0"/>
              </a:spcBef>
              <a:spcAft>
                <a:spcPct val="0"/>
              </a:spcAft>
              <a:defRPr sz="2400">
                <a:solidFill>
                  <a:schemeClr val="tx1"/>
                </a:solidFill>
                <a:latin typeface="Times New Roman" pitchFamily="18" charset="0"/>
              </a:defRPr>
            </a:lvl9pPr>
          </a:lstStyle>
          <a:p>
            <a:pPr eaLnBrk="1" hangingPunct="1"/>
            <a:fld id="{9371210E-C588-4EA8-B489-80C8EC46AD48}" type="slidenum">
              <a:rPr lang="en-US" altLang="en-US" sz="1200"/>
              <a:pPr eaLnBrk="1" hangingPunct="1"/>
              <a:t>17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423863" y="704850"/>
            <a:ext cx="6254750" cy="3519488"/>
          </a:xfrm>
          <a:ln/>
        </p:spPr>
      </p:sp>
      <p:sp>
        <p:nvSpPr>
          <p:cNvPr id="727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27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880" indent="-285723" eaLnBrk="0" hangingPunct="0">
              <a:defRPr sz="2400">
                <a:solidFill>
                  <a:schemeClr val="tx1"/>
                </a:solidFill>
                <a:latin typeface="Times New Roman" pitchFamily="18" charset="0"/>
              </a:defRPr>
            </a:lvl2pPr>
            <a:lvl3pPr marL="1142893" indent="-228579" eaLnBrk="0" hangingPunct="0">
              <a:defRPr sz="2400">
                <a:solidFill>
                  <a:schemeClr val="tx1"/>
                </a:solidFill>
                <a:latin typeface="Times New Roman" pitchFamily="18" charset="0"/>
              </a:defRPr>
            </a:lvl3pPr>
            <a:lvl4pPr marL="1600049" indent="-228579" eaLnBrk="0" hangingPunct="0">
              <a:defRPr sz="2400">
                <a:solidFill>
                  <a:schemeClr val="tx1"/>
                </a:solidFill>
                <a:latin typeface="Times New Roman" pitchFamily="18" charset="0"/>
              </a:defRPr>
            </a:lvl4pPr>
            <a:lvl5pPr marL="2057206" indent="-228579" eaLnBrk="0" hangingPunct="0">
              <a:defRPr sz="2400">
                <a:solidFill>
                  <a:schemeClr val="tx1"/>
                </a:solidFill>
                <a:latin typeface="Times New Roman" pitchFamily="18" charset="0"/>
              </a:defRPr>
            </a:lvl5pPr>
            <a:lvl6pPr marL="2514363" indent="-228579" eaLnBrk="0" fontAlgn="base" hangingPunct="0">
              <a:spcBef>
                <a:spcPct val="0"/>
              </a:spcBef>
              <a:spcAft>
                <a:spcPct val="0"/>
              </a:spcAft>
              <a:defRPr sz="2400">
                <a:solidFill>
                  <a:schemeClr val="tx1"/>
                </a:solidFill>
                <a:latin typeface="Times New Roman" pitchFamily="18" charset="0"/>
              </a:defRPr>
            </a:lvl6pPr>
            <a:lvl7pPr marL="2971521" indent="-228579" eaLnBrk="0" fontAlgn="base" hangingPunct="0">
              <a:spcBef>
                <a:spcPct val="0"/>
              </a:spcBef>
              <a:spcAft>
                <a:spcPct val="0"/>
              </a:spcAft>
              <a:defRPr sz="2400">
                <a:solidFill>
                  <a:schemeClr val="tx1"/>
                </a:solidFill>
                <a:latin typeface="Times New Roman" pitchFamily="18" charset="0"/>
              </a:defRPr>
            </a:lvl7pPr>
            <a:lvl8pPr marL="3428678" indent="-228579" eaLnBrk="0" fontAlgn="base" hangingPunct="0">
              <a:spcBef>
                <a:spcPct val="0"/>
              </a:spcBef>
              <a:spcAft>
                <a:spcPct val="0"/>
              </a:spcAft>
              <a:defRPr sz="2400">
                <a:solidFill>
                  <a:schemeClr val="tx1"/>
                </a:solidFill>
                <a:latin typeface="Times New Roman" pitchFamily="18" charset="0"/>
              </a:defRPr>
            </a:lvl8pPr>
            <a:lvl9pPr marL="3885834" indent="-228579" eaLnBrk="0" fontAlgn="base" hangingPunct="0">
              <a:spcBef>
                <a:spcPct val="0"/>
              </a:spcBef>
              <a:spcAft>
                <a:spcPct val="0"/>
              </a:spcAft>
              <a:defRPr sz="2400">
                <a:solidFill>
                  <a:schemeClr val="tx1"/>
                </a:solidFill>
                <a:latin typeface="Times New Roman" pitchFamily="18" charset="0"/>
              </a:defRPr>
            </a:lvl9pPr>
          </a:lstStyle>
          <a:p>
            <a:pPr eaLnBrk="1" hangingPunct="1"/>
            <a:fld id="{1E307ED8-5E7E-44FD-80F8-17C1E155D10E}" type="slidenum">
              <a:rPr lang="en-US" altLang="en-US" sz="1200"/>
              <a:pPr eaLnBrk="1" hangingPunct="1"/>
              <a:t>18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xfrm>
            <a:off x="423863" y="704850"/>
            <a:ext cx="6254750" cy="3519488"/>
          </a:xfrm>
          <a:ln/>
        </p:spPr>
      </p:sp>
      <p:sp>
        <p:nvSpPr>
          <p:cNvPr id="737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37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880" indent="-285723" eaLnBrk="0" hangingPunct="0">
              <a:defRPr sz="2400">
                <a:solidFill>
                  <a:schemeClr val="tx1"/>
                </a:solidFill>
                <a:latin typeface="Times New Roman" pitchFamily="18" charset="0"/>
              </a:defRPr>
            </a:lvl2pPr>
            <a:lvl3pPr marL="1142893" indent="-228579" eaLnBrk="0" hangingPunct="0">
              <a:defRPr sz="2400">
                <a:solidFill>
                  <a:schemeClr val="tx1"/>
                </a:solidFill>
                <a:latin typeface="Times New Roman" pitchFamily="18" charset="0"/>
              </a:defRPr>
            </a:lvl3pPr>
            <a:lvl4pPr marL="1600049" indent="-228579" eaLnBrk="0" hangingPunct="0">
              <a:defRPr sz="2400">
                <a:solidFill>
                  <a:schemeClr val="tx1"/>
                </a:solidFill>
                <a:latin typeface="Times New Roman" pitchFamily="18" charset="0"/>
              </a:defRPr>
            </a:lvl4pPr>
            <a:lvl5pPr marL="2057206" indent="-228579" eaLnBrk="0" hangingPunct="0">
              <a:defRPr sz="2400">
                <a:solidFill>
                  <a:schemeClr val="tx1"/>
                </a:solidFill>
                <a:latin typeface="Times New Roman" pitchFamily="18" charset="0"/>
              </a:defRPr>
            </a:lvl5pPr>
            <a:lvl6pPr marL="2514363" indent="-228579" eaLnBrk="0" fontAlgn="base" hangingPunct="0">
              <a:spcBef>
                <a:spcPct val="0"/>
              </a:spcBef>
              <a:spcAft>
                <a:spcPct val="0"/>
              </a:spcAft>
              <a:defRPr sz="2400">
                <a:solidFill>
                  <a:schemeClr val="tx1"/>
                </a:solidFill>
                <a:latin typeface="Times New Roman" pitchFamily="18" charset="0"/>
              </a:defRPr>
            </a:lvl6pPr>
            <a:lvl7pPr marL="2971521" indent="-228579" eaLnBrk="0" fontAlgn="base" hangingPunct="0">
              <a:spcBef>
                <a:spcPct val="0"/>
              </a:spcBef>
              <a:spcAft>
                <a:spcPct val="0"/>
              </a:spcAft>
              <a:defRPr sz="2400">
                <a:solidFill>
                  <a:schemeClr val="tx1"/>
                </a:solidFill>
                <a:latin typeface="Times New Roman" pitchFamily="18" charset="0"/>
              </a:defRPr>
            </a:lvl7pPr>
            <a:lvl8pPr marL="3428678" indent="-228579" eaLnBrk="0" fontAlgn="base" hangingPunct="0">
              <a:spcBef>
                <a:spcPct val="0"/>
              </a:spcBef>
              <a:spcAft>
                <a:spcPct val="0"/>
              </a:spcAft>
              <a:defRPr sz="2400">
                <a:solidFill>
                  <a:schemeClr val="tx1"/>
                </a:solidFill>
                <a:latin typeface="Times New Roman" pitchFamily="18" charset="0"/>
              </a:defRPr>
            </a:lvl8pPr>
            <a:lvl9pPr marL="3885834" indent="-228579" eaLnBrk="0" fontAlgn="base" hangingPunct="0">
              <a:spcBef>
                <a:spcPct val="0"/>
              </a:spcBef>
              <a:spcAft>
                <a:spcPct val="0"/>
              </a:spcAft>
              <a:defRPr sz="2400">
                <a:solidFill>
                  <a:schemeClr val="tx1"/>
                </a:solidFill>
                <a:latin typeface="Times New Roman" pitchFamily="18" charset="0"/>
              </a:defRPr>
            </a:lvl9pPr>
          </a:lstStyle>
          <a:p>
            <a:pPr eaLnBrk="1" hangingPunct="1"/>
            <a:fld id="{0A5D2DE5-7E37-4540-8166-1AEF843C4B80}" type="slidenum">
              <a:rPr lang="en-US" altLang="en-US" sz="1200"/>
              <a:pPr eaLnBrk="1" hangingPunct="1"/>
              <a:t>19</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AutoShape 1027"/>
          <p:cNvSpPr>
            <a:spLocks noChangeArrowheads="1"/>
          </p:cNvSpPr>
          <p:nvPr/>
        </p:nvSpPr>
        <p:spPr bwMode="auto">
          <a:xfrm>
            <a:off x="914400" y="990600"/>
            <a:ext cx="6908800" cy="19050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9" name="Line 4103"/>
          <p:cNvSpPr>
            <a:spLocks noChangeShapeType="1"/>
          </p:cNvSpPr>
          <p:nvPr userDrawn="1"/>
        </p:nvSpPr>
        <p:spPr bwMode="auto">
          <a:xfrm>
            <a:off x="0" y="3048000"/>
            <a:ext cx="11988800" cy="0"/>
          </a:xfrm>
          <a:prstGeom prst="line">
            <a:avLst/>
          </a:prstGeom>
          <a:noFill/>
          <a:ln w="50800">
            <a:solidFill>
              <a:srgbClr val="500000"/>
            </a:solidFill>
            <a:round/>
            <a:headEnd type="none" w="sm" len="sm"/>
            <a:tailEnd type="none" w="sm" len="sm"/>
          </a:ln>
          <a:effectLst/>
        </p:spPr>
        <p:txBody>
          <a:bodyPr wrap="none" anchor="ctr"/>
          <a:lstStyle/>
          <a:p>
            <a:pPr>
              <a:defRPr/>
            </a:pPr>
            <a:endParaRPr lang="en-US" sz="2800" dirty="0"/>
          </a:p>
        </p:txBody>
      </p:sp>
      <p:sp>
        <p:nvSpPr>
          <p:cNvPr id="10" name="Rectangle 4098"/>
          <p:cNvSpPr>
            <a:spLocks noGrp="1" noChangeArrowheads="1"/>
          </p:cNvSpPr>
          <p:nvPr>
            <p:ph type="ctrTitle" sz="quarter"/>
          </p:nvPr>
        </p:nvSpPr>
        <p:spPr>
          <a:xfrm>
            <a:off x="914400" y="228600"/>
            <a:ext cx="10363200" cy="1143000"/>
          </a:xfrm>
        </p:spPr>
        <p:txBody>
          <a:bodyPr/>
          <a:lstStyle>
            <a:lvl1pPr>
              <a:defRPr sz="3600" baseline="0">
                <a:solidFill>
                  <a:srgbClr val="1E0000"/>
                </a:solidFill>
                <a:latin typeface="Arial" pitchFamily="34" charset="0"/>
                <a:cs typeface="Arial" pitchFamily="34" charset="0"/>
              </a:defRPr>
            </a:lvl1pPr>
          </a:lstStyle>
          <a:p>
            <a:r>
              <a:rPr lang="en-US" dirty="0"/>
              <a:t>Click to edit Master title style</a:t>
            </a:r>
          </a:p>
        </p:txBody>
      </p:sp>
      <p:sp>
        <p:nvSpPr>
          <p:cNvPr id="11" name="Rectangle 4099"/>
          <p:cNvSpPr>
            <a:spLocks noGrp="1" noChangeArrowheads="1"/>
          </p:cNvSpPr>
          <p:nvPr>
            <p:ph type="subTitle" sz="quarter" idx="1"/>
          </p:nvPr>
        </p:nvSpPr>
        <p:spPr>
          <a:xfrm>
            <a:off x="1930400" y="3124200"/>
            <a:ext cx="8534400" cy="1752600"/>
          </a:xfrm>
        </p:spPr>
        <p:txBody>
          <a:bodyPr/>
          <a:lstStyle>
            <a:lvl1pPr marL="0" indent="0" algn="ctr">
              <a:buFontTx/>
              <a:buNone/>
              <a:defRPr baseline="0">
                <a:solidFill>
                  <a:srgbClr val="1E0000"/>
                </a:solidFill>
                <a:latin typeface="Arial" pitchFamily="34" charset="0"/>
                <a:cs typeface="Arial" pitchFamily="34" charset="0"/>
              </a:defRPr>
            </a:lvl1pPr>
          </a:lstStyle>
          <a:p>
            <a:r>
              <a:rPr lang="en-US" dirty="0"/>
              <a:t>Click to edit Master subtitle style</a:t>
            </a: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6200" y="5486400"/>
            <a:ext cx="3886200" cy="1036320"/>
          </a:xfrm>
          <a:prstGeom prst="rect">
            <a:avLst/>
          </a:prstGeom>
        </p:spPr>
      </p:pic>
    </p:spTree>
    <p:extLst>
      <p:ext uri="{BB962C8B-B14F-4D97-AF65-F5344CB8AC3E}">
        <p14:creationId xmlns:p14="http://schemas.microsoft.com/office/powerpoint/2010/main" val="421695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11176000" cy="1066800"/>
          </a:xfrm>
        </p:spPr>
        <p:txBody>
          <a:bodyPr/>
          <a:lstStyle>
            <a:lvl1pPr>
              <a:defRPr baseline="0">
                <a:solidFill>
                  <a:srgbClr val="1E0000"/>
                </a:solidFill>
              </a:defRPr>
            </a:lvl1pPr>
          </a:lstStyle>
          <a:p>
            <a:r>
              <a:rPr lang="en-US" dirty="0"/>
              <a:t>Click to edit Master title style</a:t>
            </a:r>
          </a:p>
        </p:txBody>
      </p:sp>
      <p:sp>
        <p:nvSpPr>
          <p:cNvPr id="5" name="Content Placeholder 2"/>
          <p:cNvSpPr>
            <a:spLocks noGrp="1"/>
          </p:cNvSpPr>
          <p:nvPr>
            <p:ph idx="1"/>
          </p:nvPr>
        </p:nvSpPr>
        <p:spPr>
          <a:xfrm>
            <a:off x="457200" y="1280160"/>
            <a:ext cx="11297920" cy="3733800"/>
          </a:xfrm>
        </p:spPr>
        <p:txBody>
          <a:bodyPr/>
          <a:lstStyle>
            <a:lvl1pPr marL="457200" indent="-457200">
              <a:buClr>
                <a:srgbClr val="1E0000"/>
              </a:buClr>
              <a:buSzPct val="100000"/>
              <a:buFont typeface="Arial" panose="020B0604020202020204" pitchFamily="34" charset="0"/>
              <a:buChar char="•"/>
              <a:defRPr baseline="0">
                <a:solidFill>
                  <a:srgbClr val="1E0000"/>
                </a:solidFill>
              </a:defRPr>
            </a:lvl1pPr>
            <a:lvl2pPr>
              <a:buClr>
                <a:srgbClr val="1E0000"/>
              </a:buClr>
              <a:defRPr baseline="0">
                <a:solidFill>
                  <a:srgbClr val="1E0000"/>
                </a:solidFill>
              </a:defRPr>
            </a:lvl2pPr>
            <a:lvl3pPr marL="1257300" indent="-342900">
              <a:buClr>
                <a:srgbClr val="1E0000"/>
              </a:buClr>
              <a:buSzPct val="90000"/>
              <a:buFont typeface="Arial" panose="020B0604020202020204" pitchFamily="34" charset="0"/>
              <a:buChar char="•"/>
              <a:defRPr baseline="0">
                <a:solidFill>
                  <a:srgbClr val="1E0000"/>
                </a:solidFill>
              </a:defRPr>
            </a:lvl3pPr>
            <a:lvl4pPr>
              <a:buClr>
                <a:srgbClr val="1E0000"/>
              </a:buClr>
              <a:defRPr baseline="0">
                <a:solidFill>
                  <a:srgbClr val="1E0000"/>
                </a:solidFill>
              </a:defRPr>
            </a:lvl4pPr>
            <a:lvl5pPr>
              <a:buClr>
                <a:srgbClr val="1E0000"/>
              </a:buClr>
              <a:defRPr baseline="0">
                <a:solidFill>
                  <a:srgbClr val="1E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6"/>
          <p:cNvSpPr>
            <a:spLocks noGrp="1" noChangeArrowheads="1"/>
          </p:cNvSpPr>
          <p:nvPr>
            <p:ph type="sldNum" sz="quarter" idx="4"/>
          </p:nvPr>
        </p:nvSpPr>
        <p:spPr bwMode="auto">
          <a:xfrm>
            <a:off x="9448800" y="63246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Tree>
    <p:extLst>
      <p:ext uri="{BB962C8B-B14F-4D97-AF65-F5344CB8AC3E}">
        <p14:creationId xmlns:p14="http://schemas.microsoft.com/office/powerpoint/2010/main" val="654020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46007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0668000" cy="1069848"/>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524000"/>
            <a:ext cx="52324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96000" y="1524000"/>
            <a:ext cx="52324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3174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155680" cy="1069848"/>
          </a:xfrm>
          <a:prstGeom prst="rect">
            <a:avLst/>
          </a:prstGeom>
        </p:spPr>
        <p:txBody>
          <a:bodyPr/>
          <a:lstStyle/>
          <a:p>
            <a:r>
              <a:rPr lang="en-US" dirty="0"/>
              <a:t>Click to edit Master title style</a:t>
            </a:r>
          </a:p>
        </p:txBody>
      </p:sp>
      <p:sp>
        <p:nvSpPr>
          <p:cNvPr id="3" name="Rectangle 6"/>
          <p:cNvSpPr>
            <a:spLocks noGrp="1" noChangeArrowheads="1"/>
          </p:cNvSpPr>
          <p:nvPr>
            <p:ph type="sldNum" sz="quarter" idx="4"/>
          </p:nvPr>
        </p:nvSpPr>
        <p:spPr bwMode="auto">
          <a:xfrm>
            <a:off x="9448800" y="63246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Tree>
    <p:extLst>
      <p:ext uri="{BB962C8B-B14F-4D97-AF65-F5344CB8AC3E}">
        <p14:creationId xmlns:p14="http://schemas.microsoft.com/office/powerpoint/2010/main" val="1502422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021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AutoShape 5"/>
          <p:cNvSpPr>
            <a:spLocks noChangeArrowheads="1"/>
          </p:cNvSpPr>
          <p:nvPr/>
        </p:nvSpPr>
        <p:spPr bwMode="auto">
          <a:xfrm>
            <a:off x="1016000" y="1143000"/>
            <a:ext cx="6807200" cy="6096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25615" name="Rectangle 15"/>
          <p:cNvSpPr>
            <a:spLocks noChangeArrowheads="1"/>
          </p:cNvSpPr>
          <p:nvPr userDrawn="1"/>
        </p:nvSpPr>
        <p:spPr bwMode="auto">
          <a:xfrm>
            <a:off x="304801" y="6629401"/>
            <a:ext cx="11578167" cy="9525"/>
          </a:xfrm>
          <a:prstGeom prst="rect">
            <a:avLst/>
          </a:prstGeom>
          <a:gradFill rotWithShape="0">
            <a:gsLst>
              <a:gs pos="0">
                <a:schemeClr val="folHlink"/>
              </a:gs>
              <a:gs pos="100000">
                <a:schemeClr val="folHlink">
                  <a:gamma/>
                  <a:tint val="25098"/>
                  <a:invGamma/>
                </a:schemeClr>
              </a:gs>
            </a:gsLst>
            <a:path path="shape">
              <a:fillToRect l="50000" t="50000" r="50000" b="50000"/>
            </a:path>
          </a:gradFill>
          <a:ln w="19050">
            <a:noFill/>
            <a:miter lim="800000"/>
            <a:headEnd/>
            <a:tailEnd/>
          </a:ln>
          <a:effectLst/>
        </p:spPr>
        <p:txBody>
          <a:bodyPr wrap="none" anchor="ctr"/>
          <a:lstStyle/>
          <a:p>
            <a:pPr algn="ctr">
              <a:spcBef>
                <a:spcPct val="0"/>
              </a:spcBef>
              <a:buClrTx/>
              <a:buSzTx/>
              <a:buFontTx/>
              <a:buNone/>
              <a:defRPr/>
            </a:pPr>
            <a:endParaRPr lang="en-US" sz="2400">
              <a:latin typeface="Helvetica" charset="0"/>
            </a:endParaRPr>
          </a:p>
        </p:txBody>
      </p:sp>
      <p:sp>
        <p:nvSpPr>
          <p:cNvPr id="11" name="Line 8"/>
          <p:cNvSpPr>
            <a:spLocks noChangeShapeType="1"/>
          </p:cNvSpPr>
          <p:nvPr userDrawn="1"/>
        </p:nvSpPr>
        <p:spPr bwMode="auto">
          <a:xfrm>
            <a:off x="0" y="1143000"/>
            <a:ext cx="11176000" cy="0"/>
          </a:xfrm>
          <a:prstGeom prst="line">
            <a:avLst/>
          </a:prstGeom>
          <a:noFill/>
          <a:ln w="50800">
            <a:solidFill>
              <a:srgbClr val="500000"/>
            </a:solidFill>
            <a:round/>
            <a:headEnd type="none" w="sm" len="sm"/>
            <a:tailEnd type="none" w="sm" len="sm"/>
          </a:ln>
          <a:effectLst/>
        </p:spPr>
        <p:txBody>
          <a:bodyPr wrap="none" anchor="ctr"/>
          <a:lstStyle/>
          <a:p>
            <a:pPr>
              <a:defRPr/>
            </a:pPr>
            <a:endParaRPr lang="en-US" sz="2800" dirty="0"/>
          </a:p>
        </p:txBody>
      </p:sp>
      <p:sp>
        <p:nvSpPr>
          <p:cNvPr id="12" name="Rectangle 6"/>
          <p:cNvSpPr>
            <a:spLocks noGrp="1" noChangeArrowheads="1"/>
          </p:cNvSpPr>
          <p:nvPr>
            <p:ph type="title"/>
          </p:nvPr>
        </p:nvSpPr>
        <p:spPr bwMode="auto">
          <a:xfrm>
            <a:off x="457200" y="76200"/>
            <a:ext cx="10668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 name="Rectangle 6"/>
          <p:cNvSpPr>
            <a:spLocks noGrp="1" noChangeArrowheads="1"/>
          </p:cNvSpPr>
          <p:nvPr>
            <p:ph type="sldNum" sz="quarter" idx="4"/>
          </p:nvPr>
        </p:nvSpPr>
        <p:spPr bwMode="auto">
          <a:xfrm>
            <a:off x="9448800" y="63246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
        <p:nvSpPr>
          <p:cNvPr id="15" name="Rectangle 7"/>
          <p:cNvSpPr>
            <a:spLocks noGrp="1" noChangeArrowheads="1"/>
          </p:cNvSpPr>
          <p:nvPr>
            <p:ph type="body" idx="1"/>
          </p:nvPr>
        </p:nvSpPr>
        <p:spPr bwMode="auto">
          <a:xfrm>
            <a:off x="457200" y="1280160"/>
            <a:ext cx="106680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074" name="Picture 2" descr="Related image"/>
          <p:cNvPicPr>
            <a:picLocks noChangeAspect="1" noChangeArrowheads="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11318241" y="838200"/>
            <a:ext cx="670559" cy="6096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33" r:id="rId1"/>
    <p:sldLayoutId id="2147483723" r:id="rId2"/>
    <p:sldLayoutId id="2147483724" r:id="rId3"/>
    <p:sldLayoutId id="2147483725" r:id="rId4"/>
    <p:sldLayoutId id="2147483727" r:id="rId5"/>
    <p:sldLayoutId id="2147483734" r:id="rId6"/>
  </p:sldLayoutIdLst>
  <p:txStyles>
    <p:titleStyle>
      <a:lvl1pPr algn="l" rtl="0" eaLnBrk="0" fontAlgn="base" hangingPunct="0">
        <a:lnSpc>
          <a:spcPct val="90000"/>
        </a:lnSpc>
        <a:spcBef>
          <a:spcPct val="0"/>
        </a:spcBef>
        <a:spcAft>
          <a:spcPct val="0"/>
        </a:spcAft>
        <a:defRPr sz="3600" b="1" baseline="0">
          <a:solidFill>
            <a:srgbClr val="3C0000"/>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457200" indent="-457200" algn="l" rtl="0" eaLnBrk="0" fontAlgn="base" hangingPunct="0">
        <a:spcBef>
          <a:spcPct val="20000"/>
        </a:spcBef>
        <a:spcAft>
          <a:spcPct val="0"/>
        </a:spcAft>
        <a:buClr>
          <a:schemeClr val="tx1"/>
        </a:buClr>
        <a:buSzPct val="100000"/>
        <a:buFont typeface="Arial" panose="020B0604020202020204" pitchFamily="34" charset="0"/>
        <a:buChar char="•"/>
        <a:defRPr sz="2800" baseline="0">
          <a:solidFill>
            <a:srgbClr val="280000"/>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baseline="0">
          <a:solidFill>
            <a:srgbClr val="280000"/>
          </a:solidFill>
          <a:latin typeface="+mn-lt"/>
        </a:defRPr>
      </a:lvl2pPr>
      <a:lvl3pPr marL="1257300" indent="-342900" algn="l" rtl="0" eaLnBrk="0" fontAlgn="base" hangingPunct="0">
        <a:spcBef>
          <a:spcPct val="20000"/>
        </a:spcBef>
        <a:spcAft>
          <a:spcPct val="0"/>
        </a:spcAft>
        <a:buClr>
          <a:schemeClr val="tx1"/>
        </a:buClr>
        <a:buSzPct val="90000"/>
        <a:buFont typeface="Arial" panose="020B0604020202020204" pitchFamily="34" charset="0"/>
        <a:buChar char="•"/>
        <a:defRPr sz="2000" baseline="0">
          <a:solidFill>
            <a:srgbClr val="280000"/>
          </a:solidFill>
          <a:latin typeface="+mn-lt"/>
        </a:defRPr>
      </a:lvl3pPr>
      <a:lvl4pPr marL="1600200" indent="-228600" algn="l" rtl="0" eaLnBrk="0" fontAlgn="base" hangingPunct="0">
        <a:spcBef>
          <a:spcPct val="20000"/>
        </a:spcBef>
        <a:spcAft>
          <a:spcPct val="0"/>
        </a:spcAft>
        <a:buClr>
          <a:schemeClr val="tx1"/>
        </a:buClr>
        <a:buSzPct val="80000"/>
        <a:buChar char="–"/>
        <a:defRPr sz="2000" baseline="0">
          <a:solidFill>
            <a:srgbClr val="280000"/>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
        <a:defRPr sz="2000" baseline="0">
          <a:solidFill>
            <a:srgbClr val="280000"/>
          </a:solidFill>
          <a:latin typeface="+mn-lt"/>
        </a:defRPr>
      </a:lvl5pPr>
      <a:lvl6pPr marL="25146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verbye@tam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wmf"/></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2.w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3.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4.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5.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6.bin"/><Relationship Id="rId7" Type="http://schemas.openxmlformats.org/officeDocument/2006/relationships/image" Target="../media/image28.wmf"/><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oleObject" Target="../embeddings/oleObject7.bin"/><Relationship Id="rId5" Type="http://schemas.openxmlformats.org/officeDocument/2006/relationships/image" Target="../media/image27.jpeg"/><Relationship Id="rId4" Type="http://schemas.openxmlformats.org/officeDocument/2006/relationships/image" Target="../media/image26.w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31.wmf"/><Relationship Id="rId4" Type="http://schemas.openxmlformats.org/officeDocument/2006/relationships/oleObject" Target="../embeddings/oleObject8.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oleObject" Target="../embeddings/oleObject9.bin"/><Relationship Id="rId7" Type="http://schemas.openxmlformats.org/officeDocument/2006/relationships/image" Target="../media/image34.wmf"/><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oleObject" Target="../embeddings/oleObject10.bin"/><Relationship Id="rId5" Type="http://schemas.openxmlformats.org/officeDocument/2006/relationships/image" Target="../media/image33.jpeg"/><Relationship Id="rId4" Type="http://schemas.openxmlformats.org/officeDocument/2006/relationships/image" Target="../media/image32.wmf"/><Relationship Id="rId9" Type="http://schemas.openxmlformats.org/officeDocument/2006/relationships/image" Target="../media/image35.w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9.wmf"/><Relationship Id="rId5" Type="http://schemas.openxmlformats.org/officeDocument/2006/relationships/oleObject" Target="../embeddings/oleObject12.bin"/><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45.wmf"/><Relationship Id="rId4" Type="http://schemas.openxmlformats.org/officeDocument/2006/relationships/oleObject" Target="../embeddings/oleObject13.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wmf"/></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ctrTitle"/>
          </p:nvPr>
        </p:nvSpPr>
        <p:spPr>
          <a:xfrm>
            <a:off x="1524000" y="76201"/>
            <a:ext cx="9144000" cy="1646237"/>
          </a:xfrm>
          <a:noFill/>
        </p:spPr>
        <p:txBody>
          <a:bodyPr anchor="ctr"/>
          <a:lstStyle/>
          <a:p>
            <a:pPr algn="ctr" eaLnBrk="1" hangingPunct="1">
              <a:spcBef>
                <a:spcPct val="50000"/>
              </a:spcBef>
            </a:pPr>
            <a:r>
              <a:rPr lang="en-US" b="1" dirty="0">
                <a:solidFill>
                  <a:srgbClr val="000000"/>
                </a:solidFill>
                <a:effectLst/>
                <a:latin typeface="+mj-lt"/>
                <a:ea typeface="Times New Roman" panose="02020603050405020304" pitchFamily="18" charset="0"/>
              </a:rPr>
              <a:t>ECEN 460</a:t>
            </a:r>
            <a:br>
              <a:rPr lang="en-US" dirty="0">
                <a:solidFill>
                  <a:srgbClr val="000000"/>
                </a:solidFill>
                <a:latin typeface="+mj-lt"/>
                <a:ea typeface="Calibri" panose="020F0502020204030204" pitchFamily="34" charset="0"/>
                <a:cs typeface="Times New Roman" panose="02020603050405020304" pitchFamily="18" charset="0"/>
              </a:rPr>
            </a:br>
            <a:r>
              <a:rPr lang="en-US" dirty="0">
                <a:solidFill>
                  <a:srgbClr val="000000"/>
                </a:solidFill>
                <a:latin typeface="+mj-lt"/>
                <a:ea typeface="Calibri" panose="020F0502020204030204" pitchFamily="34" charset="0"/>
                <a:cs typeface="Times New Roman" panose="02020603050405020304" pitchFamily="18" charset="0"/>
              </a:rPr>
              <a:t>Power System Operation and Control</a:t>
            </a:r>
            <a:br>
              <a:rPr lang="en-US" dirty="0">
                <a:solidFill>
                  <a:srgbClr val="000000"/>
                </a:solidFill>
                <a:latin typeface="+mj-lt"/>
                <a:ea typeface="Calibri" panose="020F0502020204030204" pitchFamily="34" charset="0"/>
                <a:cs typeface="Times New Roman" panose="02020603050405020304" pitchFamily="18" charset="0"/>
              </a:rPr>
            </a:br>
            <a:r>
              <a:rPr lang="en-US" dirty="0">
                <a:solidFill>
                  <a:srgbClr val="000000"/>
                </a:solidFill>
                <a:latin typeface="+mj-lt"/>
                <a:ea typeface="Calibri" panose="020F0502020204030204" pitchFamily="34" charset="0"/>
                <a:cs typeface="Times New Roman" panose="02020603050405020304" pitchFamily="18" charset="0"/>
              </a:rPr>
              <a:t>Spring 2025</a:t>
            </a:r>
            <a:endParaRPr lang="en-US" altLang="en-US" dirty="0">
              <a:latin typeface="+mj-lt"/>
            </a:endParaRPr>
          </a:p>
        </p:txBody>
      </p:sp>
      <p:sp>
        <p:nvSpPr>
          <p:cNvPr id="6" name="Rectangle 5"/>
          <p:cNvSpPr/>
          <p:nvPr/>
        </p:nvSpPr>
        <p:spPr>
          <a:xfrm>
            <a:off x="1828800" y="1902352"/>
            <a:ext cx="8686800" cy="584775"/>
          </a:xfrm>
          <a:prstGeom prst="rect">
            <a:avLst/>
          </a:prstGeom>
        </p:spPr>
        <p:txBody>
          <a:bodyPr wrap="square">
            <a:spAutoFit/>
          </a:bodyPr>
          <a:lstStyle/>
          <a:p>
            <a:pPr algn="ctr"/>
            <a:r>
              <a:rPr lang="en-US" sz="3200" b="1" kern="0" dirty="0">
                <a:solidFill>
                  <a:srgbClr val="1E0000"/>
                </a:solidFill>
                <a:latin typeface="Arial" pitchFamily="34" charset="0"/>
                <a:cs typeface="Arial" pitchFamily="34" charset="0"/>
              </a:rPr>
              <a:t>Lecture 17: Power System Stability</a:t>
            </a:r>
          </a:p>
        </p:txBody>
      </p:sp>
      <p:sp>
        <p:nvSpPr>
          <p:cNvPr id="7" name="Subtitle 2"/>
          <p:cNvSpPr>
            <a:spLocks noGrp="1"/>
          </p:cNvSpPr>
          <p:nvPr>
            <p:ph type="subTitle" sz="quarter" idx="1"/>
          </p:nvPr>
        </p:nvSpPr>
        <p:spPr>
          <a:xfrm>
            <a:off x="1752600" y="3251817"/>
            <a:ext cx="8534400" cy="1752600"/>
          </a:xfrm>
        </p:spPr>
        <p:txBody>
          <a:bodyPr/>
          <a:lstStyle/>
          <a:p>
            <a:r>
              <a:rPr lang="en-US" dirty="0"/>
              <a:t>Prof. Tom Overbye </a:t>
            </a:r>
          </a:p>
          <a:p>
            <a:r>
              <a:rPr lang="en-US" dirty="0"/>
              <a:t>Dept. of Electrical and Computer Engineering</a:t>
            </a:r>
          </a:p>
          <a:p>
            <a:r>
              <a:rPr lang="en-US" dirty="0"/>
              <a:t>Texas A&amp;M University</a:t>
            </a:r>
          </a:p>
          <a:p>
            <a:r>
              <a:rPr lang="en-US" dirty="0">
                <a:hlinkClick r:id="rId3"/>
              </a:rPr>
              <a:t>overbye@tamu.edu</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04DFD-187F-27B0-CD42-313DBC579B2F}"/>
              </a:ext>
            </a:extLst>
          </p:cNvPr>
          <p:cNvSpPr>
            <a:spLocks noGrp="1"/>
          </p:cNvSpPr>
          <p:nvPr>
            <p:ph type="title"/>
          </p:nvPr>
        </p:nvSpPr>
        <p:spPr/>
        <p:txBody>
          <a:bodyPr/>
          <a:lstStyle/>
          <a:p>
            <a:r>
              <a:rPr lang="en-US" dirty="0"/>
              <a:t>ERCOT Winter Storm Uri Frequency (2/15/21)</a:t>
            </a:r>
          </a:p>
        </p:txBody>
      </p:sp>
      <p:pic>
        <p:nvPicPr>
          <p:cNvPr id="4" name="Picture 3">
            <a:extLst>
              <a:ext uri="{FF2B5EF4-FFF2-40B4-BE49-F238E27FC236}">
                <a16:creationId xmlns:a16="http://schemas.microsoft.com/office/drawing/2014/main" id="{4A2EBF0A-C2AE-83BF-3CD5-6A6EA8099CF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0731" y="1295400"/>
            <a:ext cx="10591800" cy="4773769"/>
          </a:xfrm>
          <a:prstGeom prst="rect">
            <a:avLst/>
          </a:prstGeom>
        </p:spPr>
      </p:pic>
      <p:sp>
        <p:nvSpPr>
          <p:cNvPr id="5" name="TextBox 4">
            <a:extLst>
              <a:ext uri="{FF2B5EF4-FFF2-40B4-BE49-F238E27FC236}">
                <a16:creationId xmlns:a16="http://schemas.microsoft.com/office/drawing/2014/main" id="{ED6C919D-EF82-9056-40CE-81E3FD9F7B84}"/>
              </a:ext>
            </a:extLst>
          </p:cNvPr>
          <p:cNvSpPr txBox="1"/>
          <p:nvPr/>
        </p:nvSpPr>
        <p:spPr>
          <a:xfrm>
            <a:off x="685800" y="6069169"/>
            <a:ext cx="10591800" cy="369332"/>
          </a:xfrm>
          <a:prstGeom prst="rect">
            <a:avLst/>
          </a:prstGeom>
          <a:noFill/>
        </p:spPr>
        <p:txBody>
          <a:bodyPr wrap="square">
            <a:spAutoFit/>
          </a:bodyPr>
          <a:lstStyle/>
          <a:p>
            <a:r>
              <a:rPr lang="en-US" sz="1800" dirty="0">
                <a:solidFill>
                  <a:schemeClr val="tx1">
                    <a:lumMod val="50000"/>
                  </a:schemeClr>
                </a:solidFill>
              </a:rPr>
              <a:t>Image source: https://www.ercot.com/files/docs/2021/03/03/Texas_Legislature_Hearings_2-25-2021.pdf</a:t>
            </a:r>
          </a:p>
        </p:txBody>
      </p:sp>
      <p:sp>
        <p:nvSpPr>
          <p:cNvPr id="3" name="Slide Number Placeholder 1">
            <a:extLst>
              <a:ext uri="{FF2B5EF4-FFF2-40B4-BE49-F238E27FC236}">
                <a16:creationId xmlns:a16="http://schemas.microsoft.com/office/drawing/2014/main" id="{CE6D8613-E971-14B5-7AEE-D232034B93CB}"/>
              </a:ext>
            </a:extLst>
          </p:cNvPr>
          <p:cNvSpPr>
            <a:spLocks noGrp="1"/>
          </p:cNvSpPr>
          <p:nvPr>
            <p:ph type="sldNum" sz="quarter" idx="4"/>
          </p:nvPr>
        </p:nvSpPr>
        <p:spPr>
          <a:xfrm>
            <a:off x="11353800" y="6324600"/>
            <a:ext cx="609600" cy="457200"/>
          </a:xfrm>
        </p:spPr>
        <p:txBody>
          <a:bodyPr/>
          <a:lstStyle/>
          <a:p>
            <a:pPr>
              <a:defRPr/>
            </a:pPr>
            <a:fld id="{F6D20532-61D7-47D0-903F-227F7C48AD34}" type="slidenum">
              <a:rPr lang="en-US" smtClean="0">
                <a:solidFill>
                  <a:srgbClr val="1E0000"/>
                </a:solidFill>
              </a:rPr>
              <a:pPr>
                <a:defRPr/>
              </a:pPr>
              <a:t>9</a:t>
            </a:fld>
            <a:endParaRPr lang="en-US" dirty="0">
              <a:solidFill>
                <a:srgbClr val="1E0000"/>
              </a:solidFill>
            </a:endParaRPr>
          </a:p>
        </p:txBody>
      </p:sp>
    </p:spTree>
    <p:extLst>
      <p:ext uri="{BB962C8B-B14F-4D97-AF65-F5344CB8AC3E}">
        <p14:creationId xmlns:p14="http://schemas.microsoft.com/office/powerpoint/2010/main" val="4045909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1CADA-29B8-F10A-B833-BF13C085F640}"/>
              </a:ext>
            </a:extLst>
          </p:cNvPr>
          <p:cNvSpPr>
            <a:spLocks noGrp="1"/>
          </p:cNvSpPr>
          <p:nvPr>
            <p:ph type="title"/>
          </p:nvPr>
        </p:nvSpPr>
        <p:spPr/>
        <p:txBody>
          <a:bodyPr/>
          <a:lstStyle/>
          <a:p>
            <a:r>
              <a:rPr lang="en-US" dirty="0"/>
              <a:t>Generator Under and Over Frequency Protection</a:t>
            </a:r>
          </a:p>
        </p:txBody>
      </p:sp>
      <p:sp>
        <p:nvSpPr>
          <p:cNvPr id="3" name="Content Placeholder 2">
            <a:extLst>
              <a:ext uri="{FF2B5EF4-FFF2-40B4-BE49-F238E27FC236}">
                <a16:creationId xmlns:a16="http://schemas.microsoft.com/office/drawing/2014/main" id="{B9F2A1B9-D647-A245-B69B-D13425B8FED4}"/>
              </a:ext>
            </a:extLst>
          </p:cNvPr>
          <p:cNvSpPr>
            <a:spLocks noGrp="1"/>
          </p:cNvSpPr>
          <p:nvPr>
            <p:ph idx="1"/>
          </p:nvPr>
        </p:nvSpPr>
        <p:spPr/>
        <p:txBody>
          <a:bodyPr/>
          <a:lstStyle/>
          <a:p>
            <a:r>
              <a:rPr lang="en-US" dirty="0"/>
              <a:t>Generators have automatic protection systems to trip them if the frequency goes out of range for too long (also their voltage)</a:t>
            </a:r>
          </a:p>
          <a:p>
            <a:endParaRPr lang="en-US" dirty="0"/>
          </a:p>
        </p:txBody>
      </p:sp>
      <p:sp>
        <p:nvSpPr>
          <p:cNvPr id="4" name="TextBox 3">
            <a:extLst>
              <a:ext uri="{FF2B5EF4-FFF2-40B4-BE49-F238E27FC236}">
                <a16:creationId xmlns:a16="http://schemas.microsoft.com/office/drawing/2014/main" id="{CFB03466-74CC-4D77-EF9E-FF7DD02AFF5E}"/>
              </a:ext>
            </a:extLst>
          </p:cNvPr>
          <p:cNvSpPr txBox="1">
            <a:spLocks noChangeArrowheads="1"/>
          </p:cNvSpPr>
          <p:nvPr/>
        </p:nvSpPr>
        <p:spPr bwMode="auto">
          <a:xfrm>
            <a:off x="7467600" y="2209800"/>
            <a:ext cx="4419600" cy="3785652"/>
          </a:xfrm>
          <a:prstGeom prst="rect">
            <a:avLst/>
          </a:prstGeom>
          <a:solidFill>
            <a:schemeClr val="accent3">
              <a:lumMod val="95000"/>
            </a:schemeClr>
          </a:solid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dirty="0">
                <a:solidFill>
                  <a:srgbClr val="1E0000"/>
                </a:solidFill>
              </a:rPr>
              <a:t>A typical concern with off-nominal frequency operation is the turbine (i.e., not the synchronous machine) operating at close to one of its natural frequencies, resulting in accelerated aging (metal fatigue); this is often shown using a Campbell diagram; see IEEE C37.106.2022</a:t>
            </a:r>
            <a:endParaRPr lang="en-US" altLang="en-US" sz="2400" dirty="0">
              <a:solidFill>
                <a:srgbClr val="1E0000"/>
              </a:solidFill>
            </a:endParaRPr>
          </a:p>
        </p:txBody>
      </p:sp>
      <p:pic>
        <p:nvPicPr>
          <p:cNvPr id="5" name="Picture 4">
            <a:extLst>
              <a:ext uri="{FF2B5EF4-FFF2-40B4-BE49-F238E27FC236}">
                <a16:creationId xmlns:a16="http://schemas.microsoft.com/office/drawing/2014/main" id="{CEAF73FB-A83E-2837-936C-FD6DCA66B99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62000" y="2270760"/>
            <a:ext cx="5410200" cy="3537438"/>
          </a:xfrm>
          <a:prstGeom prst="rect">
            <a:avLst/>
          </a:prstGeom>
        </p:spPr>
      </p:pic>
      <p:sp>
        <p:nvSpPr>
          <p:cNvPr id="6" name="TextBox 3">
            <a:extLst>
              <a:ext uri="{FF2B5EF4-FFF2-40B4-BE49-F238E27FC236}">
                <a16:creationId xmlns:a16="http://schemas.microsoft.com/office/drawing/2014/main" id="{47191282-DF9F-E454-2A5C-843F2164642B}"/>
              </a:ext>
            </a:extLst>
          </p:cNvPr>
          <p:cNvSpPr txBox="1">
            <a:spLocks noChangeArrowheads="1"/>
          </p:cNvSpPr>
          <p:nvPr/>
        </p:nvSpPr>
        <p:spPr bwMode="auto">
          <a:xfrm>
            <a:off x="1219200" y="5960598"/>
            <a:ext cx="4038600" cy="461665"/>
          </a:xfrm>
          <a:prstGeom prst="rect">
            <a:avLst/>
          </a:prstGeom>
          <a:solidFill>
            <a:schemeClr val="accent3">
              <a:lumMod val="95000"/>
            </a:schemeClr>
          </a:solid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400" dirty="0">
                <a:solidFill>
                  <a:srgbClr val="1E0000"/>
                </a:solidFill>
              </a:rPr>
              <a:t>NERC Standard PRC-024.1</a:t>
            </a:r>
          </a:p>
        </p:txBody>
      </p:sp>
      <p:sp>
        <p:nvSpPr>
          <p:cNvPr id="7" name="Slide Number Placeholder 1">
            <a:extLst>
              <a:ext uri="{FF2B5EF4-FFF2-40B4-BE49-F238E27FC236}">
                <a16:creationId xmlns:a16="http://schemas.microsoft.com/office/drawing/2014/main" id="{315D1D7E-5688-DB3A-FAD0-E9754E32D309}"/>
              </a:ext>
            </a:extLst>
          </p:cNvPr>
          <p:cNvSpPr>
            <a:spLocks noGrp="1"/>
          </p:cNvSpPr>
          <p:nvPr>
            <p:ph type="sldNum" sz="quarter" idx="4"/>
          </p:nvPr>
        </p:nvSpPr>
        <p:spPr>
          <a:xfrm>
            <a:off x="11353800" y="6324600"/>
            <a:ext cx="609600" cy="457200"/>
          </a:xfrm>
        </p:spPr>
        <p:txBody>
          <a:bodyPr/>
          <a:lstStyle/>
          <a:p>
            <a:pPr>
              <a:defRPr/>
            </a:pPr>
            <a:fld id="{F6D20532-61D7-47D0-903F-227F7C48AD34}" type="slidenum">
              <a:rPr lang="en-US" smtClean="0">
                <a:solidFill>
                  <a:srgbClr val="1E0000"/>
                </a:solidFill>
              </a:rPr>
              <a:pPr>
                <a:defRPr/>
              </a:pPr>
              <a:t>10</a:t>
            </a:fld>
            <a:endParaRPr lang="en-US" dirty="0">
              <a:solidFill>
                <a:srgbClr val="1E0000"/>
              </a:solidFill>
            </a:endParaRPr>
          </a:p>
        </p:txBody>
      </p:sp>
    </p:spTree>
    <p:extLst>
      <p:ext uri="{BB962C8B-B14F-4D97-AF65-F5344CB8AC3E}">
        <p14:creationId xmlns:p14="http://schemas.microsoft.com/office/powerpoint/2010/main" val="338219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FABEB-0D48-7D84-3657-4ECCAB68F01C}"/>
              </a:ext>
            </a:extLst>
          </p:cNvPr>
          <p:cNvSpPr>
            <a:spLocks noGrp="1"/>
          </p:cNvSpPr>
          <p:nvPr>
            <p:ph type="title"/>
          </p:nvPr>
        </p:nvSpPr>
        <p:spPr/>
        <p:txBody>
          <a:bodyPr/>
          <a:lstStyle/>
          <a:p>
            <a:r>
              <a:rPr lang="en-US" dirty="0"/>
              <a:t>2000 Bus Generator Outage Example</a:t>
            </a:r>
          </a:p>
        </p:txBody>
      </p:sp>
      <p:sp>
        <p:nvSpPr>
          <p:cNvPr id="3" name="Content Placeholder 2">
            <a:extLst>
              <a:ext uri="{FF2B5EF4-FFF2-40B4-BE49-F238E27FC236}">
                <a16:creationId xmlns:a16="http://schemas.microsoft.com/office/drawing/2014/main" id="{44CBFD42-4133-766F-C278-50E3D62080B3}"/>
              </a:ext>
            </a:extLst>
          </p:cNvPr>
          <p:cNvSpPr>
            <a:spLocks noGrp="1"/>
          </p:cNvSpPr>
          <p:nvPr>
            <p:ph idx="1"/>
          </p:nvPr>
        </p:nvSpPr>
        <p:spPr>
          <a:xfrm>
            <a:off x="457200" y="1280160"/>
            <a:ext cx="11297920" cy="2072640"/>
          </a:xfrm>
        </p:spPr>
        <p:txBody>
          <a:bodyPr/>
          <a:lstStyle/>
          <a:p>
            <a:r>
              <a:rPr lang="en-US" dirty="0"/>
              <a:t>To do an example larger case generator drop stability study, open the case </a:t>
            </a:r>
            <a:br>
              <a:rPr lang="en-US" dirty="0"/>
            </a:br>
            <a:r>
              <a:rPr lang="en-US" b="1" dirty="0"/>
              <a:t>Texas2000_GenDrop</a:t>
            </a:r>
          </a:p>
          <a:p>
            <a:pPr lvl="1"/>
            <a:r>
              <a:rPr lang="en-US" dirty="0"/>
              <a:t>Case has 67,000 MW of load; contingency is the loss of a 1350 MW generator</a:t>
            </a:r>
          </a:p>
          <a:p>
            <a:pPr lvl="1"/>
            <a:r>
              <a:rPr lang="en-US" dirty="0"/>
              <a:t>Go to the Transient Stability form and click </a:t>
            </a:r>
            <a:r>
              <a:rPr lang="en-US" b="1" dirty="0"/>
              <a:t>Run Transient Stability</a:t>
            </a:r>
          </a:p>
          <a:p>
            <a:pPr lvl="1"/>
            <a:r>
              <a:rPr lang="en-US" dirty="0"/>
              <a:t>Rerun but drop two generators (one event is initially disabled) </a:t>
            </a:r>
          </a:p>
        </p:txBody>
      </p:sp>
      <p:pic>
        <p:nvPicPr>
          <p:cNvPr id="5" name="Picture 4">
            <a:extLst>
              <a:ext uri="{FF2B5EF4-FFF2-40B4-BE49-F238E27FC236}">
                <a16:creationId xmlns:a16="http://schemas.microsoft.com/office/drawing/2014/main" id="{C3FCBE24-0336-ACE0-F27B-EE019409A9BE}"/>
              </a:ext>
            </a:extLst>
          </p:cNvPr>
          <p:cNvPicPr>
            <a:picLocks noChangeAspect="1"/>
          </p:cNvPicPr>
          <p:nvPr/>
        </p:nvPicPr>
        <p:blipFill>
          <a:blip r:embed="rId2"/>
          <a:stretch>
            <a:fillRect/>
          </a:stretch>
        </p:blipFill>
        <p:spPr>
          <a:xfrm>
            <a:off x="990600" y="3532975"/>
            <a:ext cx="3962400" cy="3004821"/>
          </a:xfrm>
          <a:prstGeom prst="rect">
            <a:avLst/>
          </a:prstGeom>
        </p:spPr>
      </p:pic>
      <p:pic>
        <p:nvPicPr>
          <p:cNvPr id="7" name="Picture 6">
            <a:extLst>
              <a:ext uri="{FF2B5EF4-FFF2-40B4-BE49-F238E27FC236}">
                <a16:creationId xmlns:a16="http://schemas.microsoft.com/office/drawing/2014/main" id="{3119E79C-FF8A-D338-056E-1CE04D03A340}"/>
              </a:ext>
            </a:extLst>
          </p:cNvPr>
          <p:cNvPicPr>
            <a:picLocks noChangeAspect="1"/>
          </p:cNvPicPr>
          <p:nvPr/>
        </p:nvPicPr>
        <p:blipFill>
          <a:blip r:embed="rId3"/>
          <a:stretch>
            <a:fillRect/>
          </a:stretch>
        </p:blipFill>
        <p:spPr>
          <a:xfrm>
            <a:off x="5562600" y="3581400"/>
            <a:ext cx="3886200" cy="2947035"/>
          </a:xfrm>
          <a:prstGeom prst="rect">
            <a:avLst/>
          </a:prstGeom>
        </p:spPr>
      </p:pic>
      <p:sp>
        <p:nvSpPr>
          <p:cNvPr id="8" name="TextBox 3">
            <a:extLst>
              <a:ext uri="{FF2B5EF4-FFF2-40B4-BE49-F238E27FC236}">
                <a16:creationId xmlns:a16="http://schemas.microsoft.com/office/drawing/2014/main" id="{0140D0F7-BE9A-112A-67EC-8F133A71B805}"/>
              </a:ext>
            </a:extLst>
          </p:cNvPr>
          <p:cNvSpPr txBox="1">
            <a:spLocks noChangeArrowheads="1"/>
          </p:cNvSpPr>
          <p:nvPr/>
        </p:nvSpPr>
        <p:spPr bwMode="auto">
          <a:xfrm>
            <a:off x="2629256" y="5486400"/>
            <a:ext cx="2286000" cy="461665"/>
          </a:xfrm>
          <a:prstGeom prst="rect">
            <a:avLst/>
          </a:prstGeom>
          <a:solidFill>
            <a:schemeClr val="accent3">
              <a:lumMod val="95000"/>
            </a:schemeClr>
          </a:solid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dirty="0">
                <a:solidFill>
                  <a:srgbClr val="1E0000"/>
                </a:solidFill>
              </a:rPr>
              <a:t>1350 MW loss</a:t>
            </a:r>
            <a:endParaRPr lang="en-US" altLang="en-US" sz="2400" dirty="0">
              <a:solidFill>
                <a:srgbClr val="1E0000"/>
              </a:solidFill>
            </a:endParaRPr>
          </a:p>
        </p:txBody>
      </p:sp>
      <p:sp>
        <p:nvSpPr>
          <p:cNvPr id="9" name="TextBox 3">
            <a:extLst>
              <a:ext uri="{FF2B5EF4-FFF2-40B4-BE49-F238E27FC236}">
                <a16:creationId xmlns:a16="http://schemas.microsoft.com/office/drawing/2014/main" id="{E5478856-30D8-1D9E-B9A9-66291C93EFEC}"/>
              </a:ext>
            </a:extLst>
          </p:cNvPr>
          <p:cNvSpPr txBox="1">
            <a:spLocks noChangeArrowheads="1"/>
          </p:cNvSpPr>
          <p:nvPr/>
        </p:nvSpPr>
        <p:spPr bwMode="auto">
          <a:xfrm>
            <a:off x="7239000" y="5486400"/>
            <a:ext cx="2286000" cy="461665"/>
          </a:xfrm>
          <a:prstGeom prst="rect">
            <a:avLst/>
          </a:prstGeom>
          <a:solidFill>
            <a:schemeClr val="accent3">
              <a:lumMod val="95000"/>
            </a:schemeClr>
          </a:solid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dirty="0">
                <a:solidFill>
                  <a:srgbClr val="1E0000"/>
                </a:solidFill>
              </a:rPr>
              <a:t>2700 MW loss</a:t>
            </a:r>
            <a:endParaRPr lang="en-US" altLang="en-US" sz="2400" dirty="0">
              <a:solidFill>
                <a:srgbClr val="1E0000"/>
              </a:solidFill>
            </a:endParaRPr>
          </a:p>
        </p:txBody>
      </p:sp>
      <p:sp>
        <p:nvSpPr>
          <p:cNvPr id="4" name="Slide Number Placeholder 1">
            <a:extLst>
              <a:ext uri="{FF2B5EF4-FFF2-40B4-BE49-F238E27FC236}">
                <a16:creationId xmlns:a16="http://schemas.microsoft.com/office/drawing/2014/main" id="{5B220639-1DDE-E64A-29A2-BF116BA1C5AF}"/>
              </a:ext>
            </a:extLst>
          </p:cNvPr>
          <p:cNvSpPr>
            <a:spLocks noGrp="1"/>
          </p:cNvSpPr>
          <p:nvPr>
            <p:ph type="sldNum" sz="quarter" idx="4"/>
          </p:nvPr>
        </p:nvSpPr>
        <p:spPr>
          <a:xfrm>
            <a:off x="11353800" y="6324600"/>
            <a:ext cx="609600" cy="457200"/>
          </a:xfrm>
        </p:spPr>
        <p:txBody>
          <a:bodyPr/>
          <a:lstStyle/>
          <a:p>
            <a:pPr>
              <a:defRPr/>
            </a:pPr>
            <a:fld id="{F6D20532-61D7-47D0-903F-227F7C48AD34}" type="slidenum">
              <a:rPr lang="en-US" smtClean="0">
                <a:solidFill>
                  <a:srgbClr val="1E0000"/>
                </a:solidFill>
              </a:rPr>
              <a:pPr>
                <a:defRPr/>
              </a:pPr>
              <a:t>11</a:t>
            </a:fld>
            <a:endParaRPr lang="en-US" dirty="0">
              <a:solidFill>
                <a:srgbClr val="1E0000"/>
              </a:solidFill>
            </a:endParaRPr>
          </a:p>
        </p:txBody>
      </p:sp>
    </p:spTree>
    <p:extLst>
      <p:ext uri="{BB962C8B-B14F-4D97-AF65-F5344CB8AC3E}">
        <p14:creationId xmlns:p14="http://schemas.microsoft.com/office/powerpoint/2010/main" val="2585310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dirty="0"/>
              <a:t>Generator Transient Stability Models</a:t>
            </a:r>
          </a:p>
        </p:txBody>
      </p:sp>
      <p:sp>
        <p:nvSpPr>
          <p:cNvPr id="34819" name="Rectangle 3"/>
          <p:cNvSpPr>
            <a:spLocks noGrp="1" noChangeArrowheads="1"/>
          </p:cNvSpPr>
          <p:nvPr>
            <p:ph idx="1"/>
          </p:nvPr>
        </p:nvSpPr>
        <p:spPr/>
        <p:txBody>
          <a:bodyPr/>
          <a:lstStyle/>
          <a:p>
            <a:pPr eaLnBrk="1" hangingPunct="1"/>
            <a:r>
              <a:rPr lang="en-US" altLang="en-US" dirty="0"/>
              <a:t>In order to study the transient response of a power system we need to develop models for the generator valid during the transient time frame of several seconds following a system disturbance</a:t>
            </a:r>
          </a:p>
          <a:p>
            <a:pPr eaLnBrk="1" hangingPunct="1"/>
            <a:r>
              <a:rPr lang="en-US" altLang="en-US" dirty="0"/>
              <a:t>We need to develop both electrical and mechanical models for the generators</a:t>
            </a:r>
          </a:p>
        </p:txBody>
      </p:sp>
      <p:pic>
        <p:nvPicPr>
          <p:cNvPr id="2" name="Picture 1">
            <a:extLst>
              <a:ext uri="{FF2B5EF4-FFF2-40B4-BE49-F238E27FC236}">
                <a16:creationId xmlns:a16="http://schemas.microsoft.com/office/drawing/2014/main" id="{B0A0DDD8-A931-C5DE-BE8C-4B34712034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38400" y="3581400"/>
            <a:ext cx="6332561" cy="2743200"/>
          </a:xfrm>
          <a:prstGeom prst="rect">
            <a:avLst/>
          </a:prstGeom>
        </p:spPr>
      </p:pic>
      <p:cxnSp>
        <p:nvCxnSpPr>
          <p:cNvPr id="3" name="Straight Arrow Connector 2">
            <a:extLst>
              <a:ext uri="{FF2B5EF4-FFF2-40B4-BE49-F238E27FC236}">
                <a16:creationId xmlns:a16="http://schemas.microsoft.com/office/drawing/2014/main" id="{988184D6-BD16-EC38-E211-C7ADEBA4AF57}"/>
              </a:ext>
            </a:extLst>
          </p:cNvPr>
          <p:cNvCxnSpPr>
            <a:cxnSpLocks/>
          </p:cNvCxnSpPr>
          <p:nvPr/>
        </p:nvCxnSpPr>
        <p:spPr bwMode="auto">
          <a:xfrm flipH="1">
            <a:off x="6127524" y="3962400"/>
            <a:ext cx="3124200" cy="533400"/>
          </a:xfrm>
          <a:prstGeom prst="straightConnector1">
            <a:avLst/>
          </a:prstGeom>
          <a:noFill/>
          <a:ln w="63500" cap="flat" cmpd="sng" algn="ctr">
            <a:solidFill>
              <a:srgbClr val="F08200"/>
            </a:solidFill>
            <a:prstDash val="solid"/>
            <a:round/>
            <a:headEnd type="none" w="med" len="med"/>
            <a:tailEnd type="triangle"/>
          </a:ln>
          <a:effectLst/>
        </p:spPr>
      </p:cxnSp>
      <p:sp>
        <p:nvSpPr>
          <p:cNvPr id="6" name="TextBox 5">
            <a:extLst>
              <a:ext uri="{FF2B5EF4-FFF2-40B4-BE49-F238E27FC236}">
                <a16:creationId xmlns:a16="http://schemas.microsoft.com/office/drawing/2014/main" id="{A67E1F12-2579-0A13-E047-2DFD5EB6FE32}"/>
              </a:ext>
            </a:extLst>
          </p:cNvPr>
          <p:cNvSpPr txBox="1">
            <a:spLocks noChangeArrowheads="1"/>
          </p:cNvSpPr>
          <p:nvPr/>
        </p:nvSpPr>
        <p:spPr bwMode="auto">
          <a:xfrm>
            <a:off x="9525000" y="3505200"/>
            <a:ext cx="1981200" cy="1200329"/>
          </a:xfrm>
          <a:prstGeom prst="rect">
            <a:avLst/>
          </a:prstGeom>
          <a:solidFill>
            <a:schemeClr val="accent3">
              <a:lumMod val="95000"/>
            </a:schemeClr>
          </a:solid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dirty="0">
                <a:solidFill>
                  <a:srgbClr val="1E0000"/>
                </a:solidFill>
              </a:rPr>
              <a:t>With the models, we’re starting here</a:t>
            </a:r>
            <a:endParaRPr lang="en-US" altLang="en-US" sz="2400" dirty="0">
              <a:solidFill>
                <a:srgbClr val="1E0000"/>
              </a:solidFill>
            </a:endParaRPr>
          </a:p>
        </p:txBody>
      </p:sp>
      <p:sp>
        <p:nvSpPr>
          <p:cNvPr id="7" name="Slide Number Placeholder 1">
            <a:extLst>
              <a:ext uri="{FF2B5EF4-FFF2-40B4-BE49-F238E27FC236}">
                <a16:creationId xmlns:a16="http://schemas.microsoft.com/office/drawing/2014/main" id="{A583A98E-2B31-E760-BAD5-01C927E007AB}"/>
              </a:ext>
            </a:extLst>
          </p:cNvPr>
          <p:cNvSpPr>
            <a:spLocks noGrp="1"/>
          </p:cNvSpPr>
          <p:nvPr>
            <p:ph type="sldNum" sz="quarter" idx="4"/>
          </p:nvPr>
        </p:nvSpPr>
        <p:spPr>
          <a:xfrm>
            <a:off x="11353800" y="6324600"/>
            <a:ext cx="609600" cy="457200"/>
          </a:xfrm>
        </p:spPr>
        <p:txBody>
          <a:bodyPr/>
          <a:lstStyle/>
          <a:p>
            <a:pPr>
              <a:defRPr/>
            </a:pPr>
            <a:fld id="{F6D20532-61D7-47D0-903F-227F7C48AD34}" type="slidenum">
              <a:rPr lang="en-US" smtClean="0">
                <a:solidFill>
                  <a:srgbClr val="1E0000"/>
                </a:solidFill>
              </a:rPr>
              <a:pPr>
                <a:defRPr/>
              </a:pPr>
              <a:t>12</a:t>
            </a:fld>
            <a:endParaRPr lang="en-US" dirty="0">
              <a:solidFill>
                <a:srgbClr val="1E0000"/>
              </a:solidFill>
            </a:endParaRPr>
          </a:p>
        </p:txBody>
      </p:sp>
    </p:spTree>
    <p:extLst>
      <p:ext uri="{BB962C8B-B14F-4D97-AF65-F5344CB8AC3E}">
        <p14:creationId xmlns:p14="http://schemas.microsoft.com/office/powerpoint/2010/main" val="2334018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eaLnBrk="1" hangingPunct="1"/>
            <a:r>
              <a:rPr lang="en-US" altLang="en-US" dirty="0"/>
              <a:t>Generator Electrical Model</a:t>
            </a:r>
          </a:p>
        </p:txBody>
      </p:sp>
      <p:sp>
        <p:nvSpPr>
          <p:cNvPr id="3076" name="Rectangle 3"/>
          <p:cNvSpPr>
            <a:spLocks noGrp="1" noChangeArrowheads="1"/>
          </p:cNvSpPr>
          <p:nvPr>
            <p:ph idx="1"/>
          </p:nvPr>
        </p:nvSpPr>
        <p:spPr/>
        <p:txBody>
          <a:bodyPr/>
          <a:lstStyle/>
          <a:p>
            <a:pPr eaLnBrk="1" hangingPunct="1"/>
            <a:r>
              <a:rPr lang="en-US" altLang="en-US" dirty="0"/>
              <a:t>The simplest generator model, known as the classical model, treats the generator as a voltage source behind the direct-axis transient reactance; the voltage magnitude is fixed, but its angle changes according to the mechanical dynamics </a:t>
            </a:r>
          </a:p>
        </p:txBody>
      </p:sp>
      <p:graphicFrame>
        <p:nvGraphicFramePr>
          <p:cNvPr id="3074" name="Object 4"/>
          <p:cNvGraphicFramePr>
            <a:graphicFrameLocks noChangeAspect="1"/>
          </p:cNvGraphicFramePr>
          <p:nvPr/>
        </p:nvGraphicFramePr>
        <p:xfrm>
          <a:off x="7315200" y="3276600"/>
          <a:ext cx="2870200" cy="977900"/>
        </p:xfrm>
        <a:graphic>
          <a:graphicData uri="http://schemas.openxmlformats.org/presentationml/2006/ole">
            <mc:AlternateContent xmlns:mc="http://schemas.openxmlformats.org/markup-compatibility/2006">
              <mc:Choice xmlns:v="urn:schemas-microsoft-com:vml" Requires="v">
                <p:oleObj name="Equation" r:id="rId3" imgW="2869920" imgH="977760" progId="Equation.DSMT4">
                  <p:embed/>
                </p:oleObj>
              </mc:Choice>
              <mc:Fallback>
                <p:oleObj name="Equation" r:id="rId3" imgW="2869920" imgH="977760" progId="Equation.DSMT4">
                  <p:embed/>
                  <p:pic>
                    <p:nvPicPr>
                      <p:cNvPr id="3074" name="Object 4"/>
                      <p:cNvPicPr>
                        <a:picLocks noChangeAspect="1" noChangeArrowheads="1"/>
                      </p:cNvPicPr>
                      <p:nvPr/>
                    </p:nvPicPr>
                    <p:blipFill>
                      <a:blip r:embed="rId4"/>
                      <a:srcRect/>
                      <a:stretch>
                        <a:fillRect/>
                      </a:stretch>
                    </p:blipFill>
                    <p:spPr bwMode="auto">
                      <a:xfrm>
                        <a:off x="7315200" y="3276600"/>
                        <a:ext cx="2870200" cy="977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077" name="Picture 5" descr="fig158"/>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143000" y="3276600"/>
            <a:ext cx="5395774"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D83856A9-A360-E0AB-6D1B-94A49701D8A1}"/>
              </a:ext>
            </a:extLst>
          </p:cNvPr>
          <p:cNvSpPr txBox="1">
            <a:spLocks noChangeArrowheads="1"/>
          </p:cNvSpPr>
          <p:nvPr/>
        </p:nvSpPr>
        <p:spPr bwMode="auto">
          <a:xfrm>
            <a:off x="7328018" y="4724400"/>
            <a:ext cx="4025782" cy="1200329"/>
          </a:xfrm>
          <a:prstGeom prst="rect">
            <a:avLst/>
          </a:prstGeom>
          <a:solidFill>
            <a:schemeClr val="accent3">
              <a:lumMod val="95000"/>
            </a:schemeClr>
          </a:solid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dirty="0">
                <a:solidFill>
                  <a:srgbClr val="1E0000"/>
                </a:solidFill>
              </a:rPr>
              <a:t>This is an old model that is no longer used in practice, but is a good place to start</a:t>
            </a:r>
            <a:endParaRPr lang="en-US" altLang="en-US" sz="2400" dirty="0">
              <a:solidFill>
                <a:srgbClr val="1E0000"/>
              </a:solidFill>
            </a:endParaRPr>
          </a:p>
        </p:txBody>
      </p:sp>
      <p:sp>
        <p:nvSpPr>
          <p:cNvPr id="4" name="Slide Number Placeholder 1">
            <a:extLst>
              <a:ext uri="{FF2B5EF4-FFF2-40B4-BE49-F238E27FC236}">
                <a16:creationId xmlns:a16="http://schemas.microsoft.com/office/drawing/2014/main" id="{CD81C85E-8CDC-CD08-08F1-9F537A8A0746}"/>
              </a:ext>
            </a:extLst>
          </p:cNvPr>
          <p:cNvSpPr>
            <a:spLocks noGrp="1"/>
          </p:cNvSpPr>
          <p:nvPr>
            <p:ph type="sldNum" sz="quarter" idx="4"/>
          </p:nvPr>
        </p:nvSpPr>
        <p:spPr>
          <a:xfrm>
            <a:off x="11353800" y="6324600"/>
            <a:ext cx="609600" cy="457200"/>
          </a:xfrm>
        </p:spPr>
        <p:txBody>
          <a:bodyPr/>
          <a:lstStyle/>
          <a:p>
            <a:pPr>
              <a:defRPr/>
            </a:pPr>
            <a:fld id="{F6D20532-61D7-47D0-903F-227F7C48AD34}" type="slidenum">
              <a:rPr lang="en-US" smtClean="0">
                <a:solidFill>
                  <a:srgbClr val="1E0000"/>
                </a:solidFill>
              </a:rPr>
              <a:pPr>
                <a:defRPr/>
              </a:pPr>
              <a:t>13</a:t>
            </a:fld>
            <a:endParaRPr lang="en-US" dirty="0">
              <a:solidFill>
                <a:srgbClr val="1E0000"/>
              </a:solidFill>
            </a:endParaRPr>
          </a:p>
        </p:txBody>
      </p:sp>
    </p:spTree>
    <p:extLst>
      <p:ext uri="{BB962C8B-B14F-4D97-AF65-F5344CB8AC3E}">
        <p14:creationId xmlns:p14="http://schemas.microsoft.com/office/powerpoint/2010/main" val="1354417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en-US" altLang="en-US" dirty="0"/>
              <a:t>Generator Mechanical Model</a:t>
            </a:r>
          </a:p>
        </p:txBody>
      </p:sp>
      <p:pic>
        <p:nvPicPr>
          <p:cNvPr id="4100" name="Picture 3" descr="fig15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14400" y="1802921"/>
            <a:ext cx="5943600"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4"/>
          <p:cNvSpPr txBox="1">
            <a:spLocks noChangeArrowheads="1"/>
          </p:cNvSpPr>
          <p:nvPr/>
        </p:nvSpPr>
        <p:spPr bwMode="auto">
          <a:xfrm>
            <a:off x="914400" y="1280161"/>
            <a:ext cx="56165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800" dirty="0">
                <a:solidFill>
                  <a:schemeClr val="tx1">
                    <a:lumMod val="50000"/>
                  </a:schemeClr>
                </a:solidFill>
              </a:rPr>
              <a:t>Generator Mechanical Block Diagram</a:t>
            </a:r>
          </a:p>
        </p:txBody>
      </p:sp>
      <p:graphicFrame>
        <p:nvGraphicFramePr>
          <p:cNvPr id="4098" name="Object 5"/>
          <p:cNvGraphicFramePr>
            <a:graphicFrameLocks noChangeAspect="1"/>
          </p:cNvGraphicFramePr>
          <p:nvPr/>
        </p:nvGraphicFramePr>
        <p:xfrm>
          <a:off x="914400" y="3492500"/>
          <a:ext cx="6438900" cy="3149600"/>
        </p:xfrm>
        <a:graphic>
          <a:graphicData uri="http://schemas.openxmlformats.org/presentationml/2006/ole">
            <mc:AlternateContent xmlns:mc="http://schemas.openxmlformats.org/markup-compatibility/2006">
              <mc:Choice xmlns:v="urn:schemas-microsoft-com:vml" Requires="v">
                <p:oleObj name="Equation" r:id="rId4" imgW="6438600" imgH="3149280" progId="Equation.DSMT4">
                  <p:embed/>
                </p:oleObj>
              </mc:Choice>
              <mc:Fallback>
                <p:oleObj name="Equation" r:id="rId4" imgW="6438600" imgH="3149280" progId="Equation.DSMT4">
                  <p:embed/>
                  <p:pic>
                    <p:nvPicPr>
                      <p:cNvPr id="4098" name="Object 5"/>
                      <p:cNvPicPr>
                        <a:picLocks noChangeAspect="1" noChangeArrowheads="1"/>
                      </p:cNvPicPr>
                      <p:nvPr/>
                    </p:nvPicPr>
                    <p:blipFill>
                      <a:blip r:embed="rId5"/>
                      <a:srcRect/>
                      <a:stretch>
                        <a:fillRect/>
                      </a:stretch>
                    </p:blipFill>
                    <p:spPr bwMode="auto">
                      <a:xfrm>
                        <a:off x="914400" y="3492500"/>
                        <a:ext cx="6438900" cy="314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DEBFD4BF-21A7-B7B5-846A-59DE921B0A38}"/>
              </a:ext>
            </a:extLst>
          </p:cNvPr>
          <p:cNvSpPr>
            <a:spLocks noGrp="1"/>
          </p:cNvSpPr>
          <p:nvPr>
            <p:ph type="sldNum" sz="quarter" idx="4"/>
          </p:nvPr>
        </p:nvSpPr>
        <p:spPr>
          <a:xfrm>
            <a:off x="11353800" y="6324600"/>
            <a:ext cx="609600" cy="457200"/>
          </a:xfrm>
        </p:spPr>
        <p:txBody>
          <a:bodyPr/>
          <a:lstStyle/>
          <a:p>
            <a:pPr>
              <a:defRPr/>
            </a:pPr>
            <a:fld id="{F6D20532-61D7-47D0-903F-227F7C48AD34}" type="slidenum">
              <a:rPr lang="en-US" smtClean="0">
                <a:solidFill>
                  <a:srgbClr val="1E0000"/>
                </a:solidFill>
              </a:rPr>
              <a:pPr>
                <a:defRPr/>
              </a:pPr>
              <a:t>14</a:t>
            </a:fld>
            <a:endParaRPr lang="en-US" dirty="0">
              <a:solidFill>
                <a:srgbClr val="1E0000"/>
              </a:solidFill>
            </a:endParaRPr>
          </a:p>
        </p:txBody>
      </p:sp>
    </p:spTree>
    <p:extLst>
      <p:ext uri="{BB962C8B-B14F-4D97-AF65-F5344CB8AC3E}">
        <p14:creationId xmlns:p14="http://schemas.microsoft.com/office/powerpoint/2010/main" val="1077292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a:t>Generator Mechanical Model, cont’d</a:t>
            </a:r>
          </a:p>
        </p:txBody>
      </p:sp>
      <p:graphicFrame>
        <p:nvGraphicFramePr>
          <p:cNvPr id="5122" name="Object 3"/>
          <p:cNvGraphicFramePr>
            <a:graphicFrameLocks noChangeAspect="1"/>
          </p:cNvGraphicFramePr>
          <p:nvPr/>
        </p:nvGraphicFramePr>
        <p:xfrm>
          <a:off x="914400" y="1279525"/>
          <a:ext cx="7924800" cy="5232400"/>
        </p:xfrm>
        <a:graphic>
          <a:graphicData uri="http://schemas.openxmlformats.org/presentationml/2006/ole">
            <mc:AlternateContent xmlns:mc="http://schemas.openxmlformats.org/markup-compatibility/2006">
              <mc:Choice xmlns:v="urn:schemas-microsoft-com:vml" Requires="v">
                <p:oleObj name="Equation" r:id="rId3" imgW="7924680" imgH="5232240" progId="Equation.DSMT4">
                  <p:embed/>
                </p:oleObj>
              </mc:Choice>
              <mc:Fallback>
                <p:oleObj name="Equation" r:id="rId3" imgW="7924680" imgH="5232240" progId="Equation.DSMT4">
                  <p:embed/>
                  <p:pic>
                    <p:nvPicPr>
                      <p:cNvPr id="5122" name="Object 3"/>
                      <p:cNvPicPr>
                        <a:picLocks noChangeAspect="1" noChangeArrowheads="1"/>
                      </p:cNvPicPr>
                      <p:nvPr/>
                    </p:nvPicPr>
                    <p:blipFill>
                      <a:blip r:embed="rId4"/>
                      <a:srcRect/>
                      <a:stretch>
                        <a:fillRect/>
                      </a:stretch>
                    </p:blipFill>
                    <p:spPr bwMode="auto">
                      <a:xfrm>
                        <a:off x="914400" y="1279525"/>
                        <a:ext cx="7924800" cy="523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TextBox 1">
            <a:extLst>
              <a:ext uri="{FF2B5EF4-FFF2-40B4-BE49-F238E27FC236}">
                <a16:creationId xmlns:a16="http://schemas.microsoft.com/office/drawing/2014/main" id="{41377ABA-3A1D-FB67-F182-AAEE6E1541D9}"/>
              </a:ext>
            </a:extLst>
          </p:cNvPr>
          <p:cNvSpPr txBox="1">
            <a:spLocks noChangeArrowheads="1"/>
          </p:cNvSpPr>
          <p:nvPr/>
        </p:nvSpPr>
        <p:spPr bwMode="auto">
          <a:xfrm>
            <a:off x="8686800" y="1676400"/>
            <a:ext cx="2926080" cy="1569660"/>
          </a:xfrm>
          <a:prstGeom prst="rect">
            <a:avLst/>
          </a:prstGeom>
          <a:solidFill>
            <a:schemeClr val="accent3">
              <a:lumMod val="95000"/>
            </a:schemeClr>
          </a:solid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dirty="0">
                <a:solidFill>
                  <a:srgbClr val="1E0000"/>
                </a:solidFill>
              </a:rPr>
              <a:t>Constant mechanical power is no longer used in studies, but it is a good place to start</a:t>
            </a:r>
            <a:endParaRPr lang="en-US" altLang="en-US" sz="2400" dirty="0">
              <a:solidFill>
                <a:srgbClr val="1E0000"/>
              </a:solidFill>
            </a:endParaRPr>
          </a:p>
        </p:txBody>
      </p:sp>
      <p:sp>
        <p:nvSpPr>
          <p:cNvPr id="3" name="Slide Number Placeholder 1">
            <a:extLst>
              <a:ext uri="{FF2B5EF4-FFF2-40B4-BE49-F238E27FC236}">
                <a16:creationId xmlns:a16="http://schemas.microsoft.com/office/drawing/2014/main" id="{FDB5A6D8-4C51-D793-791E-92446CDE0191}"/>
              </a:ext>
            </a:extLst>
          </p:cNvPr>
          <p:cNvSpPr>
            <a:spLocks noGrp="1"/>
          </p:cNvSpPr>
          <p:nvPr>
            <p:ph type="sldNum" sz="quarter" idx="4"/>
          </p:nvPr>
        </p:nvSpPr>
        <p:spPr>
          <a:xfrm>
            <a:off x="11353800" y="6324600"/>
            <a:ext cx="609600" cy="457200"/>
          </a:xfrm>
        </p:spPr>
        <p:txBody>
          <a:bodyPr/>
          <a:lstStyle/>
          <a:p>
            <a:pPr>
              <a:defRPr/>
            </a:pPr>
            <a:fld id="{F6D20532-61D7-47D0-903F-227F7C48AD34}" type="slidenum">
              <a:rPr lang="en-US" smtClean="0">
                <a:solidFill>
                  <a:srgbClr val="1E0000"/>
                </a:solidFill>
              </a:rPr>
              <a:pPr>
                <a:defRPr/>
              </a:pPr>
              <a:t>15</a:t>
            </a:fld>
            <a:endParaRPr lang="en-US" dirty="0">
              <a:solidFill>
                <a:srgbClr val="1E0000"/>
              </a:solidFill>
            </a:endParaRPr>
          </a:p>
        </p:txBody>
      </p:sp>
    </p:spTree>
    <p:extLst>
      <p:ext uri="{BB962C8B-B14F-4D97-AF65-F5344CB8AC3E}">
        <p14:creationId xmlns:p14="http://schemas.microsoft.com/office/powerpoint/2010/main" val="2011506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altLang="en-US" dirty="0"/>
              <a:t>Generator Mechanical Model, cont’d</a:t>
            </a:r>
          </a:p>
        </p:txBody>
      </p:sp>
      <p:graphicFrame>
        <p:nvGraphicFramePr>
          <p:cNvPr id="6146" name="Object 3"/>
          <p:cNvGraphicFramePr>
            <a:graphicFrameLocks noChangeAspect="1"/>
          </p:cNvGraphicFramePr>
          <p:nvPr/>
        </p:nvGraphicFramePr>
        <p:xfrm>
          <a:off x="914400" y="1260475"/>
          <a:ext cx="7581900" cy="5232400"/>
        </p:xfrm>
        <a:graphic>
          <a:graphicData uri="http://schemas.openxmlformats.org/presentationml/2006/ole">
            <mc:AlternateContent xmlns:mc="http://schemas.openxmlformats.org/markup-compatibility/2006">
              <mc:Choice xmlns:v="urn:schemas-microsoft-com:vml" Requires="v">
                <p:oleObj name="Equation" r:id="rId3" imgW="7581600" imgH="5232240" progId="Equation.DSMT4">
                  <p:embed/>
                </p:oleObj>
              </mc:Choice>
              <mc:Fallback>
                <p:oleObj name="Equation" r:id="rId3" imgW="7581600" imgH="5232240" progId="Equation.DSMT4">
                  <p:embed/>
                  <p:pic>
                    <p:nvPicPr>
                      <p:cNvPr id="6146" name="Object 3"/>
                      <p:cNvPicPr>
                        <a:picLocks noChangeAspect="1" noChangeArrowheads="1"/>
                      </p:cNvPicPr>
                      <p:nvPr/>
                    </p:nvPicPr>
                    <p:blipFill>
                      <a:blip r:embed="rId4"/>
                      <a:srcRect/>
                      <a:stretch>
                        <a:fillRect/>
                      </a:stretch>
                    </p:blipFill>
                    <p:spPr bwMode="auto">
                      <a:xfrm>
                        <a:off x="914400" y="1260475"/>
                        <a:ext cx="7581900" cy="523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CF7D4934-7667-2647-5D4C-DD3DFB00C749}"/>
              </a:ext>
            </a:extLst>
          </p:cNvPr>
          <p:cNvSpPr>
            <a:spLocks noGrp="1"/>
          </p:cNvSpPr>
          <p:nvPr>
            <p:ph type="sldNum" sz="quarter" idx="4"/>
          </p:nvPr>
        </p:nvSpPr>
        <p:spPr>
          <a:xfrm>
            <a:off x="11353800" y="6324600"/>
            <a:ext cx="609600" cy="457200"/>
          </a:xfrm>
        </p:spPr>
        <p:txBody>
          <a:bodyPr/>
          <a:lstStyle/>
          <a:p>
            <a:pPr>
              <a:defRPr/>
            </a:pPr>
            <a:fld id="{F6D20532-61D7-47D0-903F-227F7C48AD34}" type="slidenum">
              <a:rPr lang="en-US" smtClean="0">
                <a:solidFill>
                  <a:srgbClr val="1E0000"/>
                </a:solidFill>
              </a:rPr>
              <a:pPr>
                <a:defRPr/>
              </a:pPr>
              <a:t>16</a:t>
            </a:fld>
            <a:endParaRPr lang="en-US" dirty="0">
              <a:solidFill>
                <a:srgbClr val="1E0000"/>
              </a:solidFill>
            </a:endParaRPr>
          </a:p>
        </p:txBody>
      </p:sp>
    </p:spTree>
    <p:extLst>
      <p:ext uri="{BB962C8B-B14F-4D97-AF65-F5344CB8AC3E}">
        <p14:creationId xmlns:p14="http://schemas.microsoft.com/office/powerpoint/2010/main" val="179404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en-US" altLang="en-US" dirty="0"/>
              <a:t>Generator Mechanical Model, cont’d</a:t>
            </a:r>
          </a:p>
        </p:txBody>
      </p:sp>
      <p:graphicFrame>
        <p:nvGraphicFramePr>
          <p:cNvPr id="7170" name="Object 3"/>
          <p:cNvGraphicFramePr>
            <a:graphicFrameLocks noChangeAspect="1"/>
          </p:cNvGraphicFramePr>
          <p:nvPr/>
        </p:nvGraphicFramePr>
        <p:xfrm>
          <a:off x="914400" y="1266825"/>
          <a:ext cx="7404100" cy="5334000"/>
        </p:xfrm>
        <a:graphic>
          <a:graphicData uri="http://schemas.openxmlformats.org/presentationml/2006/ole">
            <mc:AlternateContent xmlns:mc="http://schemas.openxmlformats.org/markup-compatibility/2006">
              <mc:Choice xmlns:v="urn:schemas-microsoft-com:vml" Requires="v">
                <p:oleObj name="Equation" r:id="rId3" imgW="7403760" imgH="5333760" progId="Equation.DSMT4">
                  <p:embed/>
                </p:oleObj>
              </mc:Choice>
              <mc:Fallback>
                <p:oleObj name="Equation" r:id="rId3" imgW="7403760" imgH="5333760" progId="Equation.DSMT4">
                  <p:embed/>
                  <p:pic>
                    <p:nvPicPr>
                      <p:cNvPr id="7170" name="Object 3"/>
                      <p:cNvPicPr>
                        <a:picLocks noChangeAspect="1" noChangeArrowheads="1"/>
                      </p:cNvPicPr>
                      <p:nvPr/>
                    </p:nvPicPr>
                    <p:blipFill>
                      <a:blip r:embed="rId4"/>
                      <a:srcRect/>
                      <a:stretch>
                        <a:fillRect/>
                      </a:stretch>
                    </p:blipFill>
                    <p:spPr bwMode="auto">
                      <a:xfrm>
                        <a:off x="914400" y="1266825"/>
                        <a:ext cx="7404100" cy="533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8338E2A2-3A96-2C8B-37AE-B4A75B74009F}"/>
              </a:ext>
            </a:extLst>
          </p:cNvPr>
          <p:cNvSpPr>
            <a:spLocks noGrp="1"/>
          </p:cNvSpPr>
          <p:nvPr>
            <p:ph type="sldNum" sz="quarter" idx="4"/>
          </p:nvPr>
        </p:nvSpPr>
        <p:spPr>
          <a:xfrm>
            <a:off x="11353800" y="6324600"/>
            <a:ext cx="609600" cy="457200"/>
          </a:xfrm>
        </p:spPr>
        <p:txBody>
          <a:bodyPr/>
          <a:lstStyle/>
          <a:p>
            <a:pPr>
              <a:defRPr/>
            </a:pPr>
            <a:fld id="{F6D20532-61D7-47D0-903F-227F7C48AD34}" type="slidenum">
              <a:rPr lang="en-US" smtClean="0">
                <a:solidFill>
                  <a:srgbClr val="1E0000"/>
                </a:solidFill>
              </a:rPr>
              <a:pPr>
                <a:defRPr/>
              </a:pPr>
              <a:t>17</a:t>
            </a:fld>
            <a:endParaRPr lang="en-US" dirty="0">
              <a:solidFill>
                <a:srgbClr val="1E0000"/>
              </a:solidFill>
            </a:endParaRPr>
          </a:p>
        </p:txBody>
      </p:sp>
    </p:spTree>
    <p:extLst>
      <p:ext uri="{BB962C8B-B14F-4D97-AF65-F5344CB8AC3E}">
        <p14:creationId xmlns:p14="http://schemas.microsoft.com/office/powerpoint/2010/main" val="2372529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1981200" y="76200"/>
            <a:ext cx="8001000" cy="1069848"/>
          </a:xfrm>
        </p:spPr>
        <p:txBody>
          <a:bodyPr/>
          <a:lstStyle/>
          <a:p>
            <a:pPr eaLnBrk="1" hangingPunct="1"/>
            <a:r>
              <a:rPr lang="en-US" altLang="en-US" dirty="0"/>
              <a:t>Generator Swing Equation</a:t>
            </a:r>
          </a:p>
        </p:txBody>
      </p:sp>
      <p:graphicFrame>
        <p:nvGraphicFramePr>
          <p:cNvPr id="8194" name="Object 3"/>
          <p:cNvGraphicFramePr>
            <a:graphicFrameLocks noChangeAspect="1"/>
          </p:cNvGraphicFramePr>
          <p:nvPr/>
        </p:nvGraphicFramePr>
        <p:xfrm>
          <a:off x="914400" y="1280160"/>
          <a:ext cx="8470900" cy="2603500"/>
        </p:xfrm>
        <a:graphic>
          <a:graphicData uri="http://schemas.openxmlformats.org/presentationml/2006/ole">
            <mc:AlternateContent xmlns:mc="http://schemas.openxmlformats.org/markup-compatibility/2006">
              <mc:Choice xmlns:v="urn:schemas-microsoft-com:vml" Requires="v">
                <p:oleObj name="Equation" r:id="rId3" imgW="8470800" imgH="2603160" progId="Equation.DSMT4">
                  <p:embed/>
                </p:oleObj>
              </mc:Choice>
              <mc:Fallback>
                <p:oleObj name="Equation" r:id="rId3" imgW="8470800" imgH="2603160" progId="Equation.DSMT4">
                  <p:embed/>
                  <p:pic>
                    <p:nvPicPr>
                      <p:cNvPr id="8194" name="Object 3"/>
                      <p:cNvPicPr>
                        <a:picLocks noChangeAspect="1" noChangeArrowheads="1"/>
                      </p:cNvPicPr>
                      <p:nvPr/>
                    </p:nvPicPr>
                    <p:blipFill>
                      <a:blip r:embed="rId4"/>
                      <a:srcRect/>
                      <a:stretch>
                        <a:fillRect/>
                      </a:stretch>
                    </p:blipFill>
                    <p:spPr bwMode="auto">
                      <a:xfrm>
                        <a:off x="914400" y="1280160"/>
                        <a:ext cx="8470900" cy="2603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8197" name="Picture 4" descr="fig160"/>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95399" y="3994271"/>
            <a:ext cx="4404323" cy="2406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195" name="Object 5"/>
          <p:cNvGraphicFramePr>
            <a:graphicFrameLocks noChangeAspect="1"/>
          </p:cNvGraphicFramePr>
          <p:nvPr/>
        </p:nvGraphicFramePr>
        <p:xfrm>
          <a:off x="6172200" y="4821637"/>
          <a:ext cx="3333128" cy="457199"/>
        </p:xfrm>
        <a:graphic>
          <a:graphicData uri="http://schemas.openxmlformats.org/presentationml/2006/ole">
            <mc:AlternateContent xmlns:mc="http://schemas.openxmlformats.org/markup-compatibility/2006">
              <mc:Choice xmlns:v="urn:schemas-microsoft-com:vml" Requires="v">
                <p:oleObj name="Equation" r:id="rId6" imgW="2869920" imgH="393480" progId="Equation.DSMT4">
                  <p:embed/>
                </p:oleObj>
              </mc:Choice>
              <mc:Fallback>
                <p:oleObj name="Equation" r:id="rId6" imgW="2869920" imgH="393480" progId="Equation.DSMT4">
                  <p:embed/>
                  <p:pic>
                    <p:nvPicPr>
                      <p:cNvPr id="8195" name="Object 5"/>
                      <p:cNvPicPr>
                        <a:picLocks noChangeAspect="1" noChangeArrowheads="1"/>
                      </p:cNvPicPr>
                      <p:nvPr/>
                    </p:nvPicPr>
                    <p:blipFill>
                      <a:blip r:embed="rId7"/>
                      <a:srcRect/>
                      <a:stretch>
                        <a:fillRect/>
                      </a:stretch>
                    </p:blipFill>
                    <p:spPr bwMode="auto">
                      <a:xfrm>
                        <a:off x="6172200" y="4821637"/>
                        <a:ext cx="3333128" cy="457199"/>
                      </a:xfrm>
                      <a:prstGeom prst="rect">
                        <a:avLst/>
                      </a:prstGeom>
                      <a:noFill/>
                      <a:ln>
                        <a:noFill/>
                      </a:ln>
                      <a:effectLst/>
                    </p:spPr>
                  </p:pic>
                </p:oleObj>
              </mc:Fallback>
            </mc:AlternateContent>
          </a:graphicData>
        </a:graphic>
      </p:graphicFrame>
      <p:sp>
        <p:nvSpPr>
          <p:cNvPr id="2" name="Slide Number Placeholder 1">
            <a:extLst>
              <a:ext uri="{FF2B5EF4-FFF2-40B4-BE49-F238E27FC236}">
                <a16:creationId xmlns:a16="http://schemas.microsoft.com/office/drawing/2014/main" id="{99FD6C14-DB60-7F80-A781-ADCEA45AEF7C}"/>
              </a:ext>
            </a:extLst>
          </p:cNvPr>
          <p:cNvSpPr>
            <a:spLocks noGrp="1"/>
          </p:cNvSpPr>
          <p:nvPr>
            <p:ph type="sldNum" sz="quarter" idx="4"/>
          </p:nvPr>
        </p:nvSpPr>
        <p:spPr>
          <a:xfrm>
            <a:off x="11353800" y="6324600"/>
            <a:ext cx="609600" cy="457200"/>
          </a:xfrm>
        </p:spPr>
        <p:txBody>
          <a:bodyPr/>
          <a:lstStyle/>
          <a:p>
            <a:pPr>
              <a:defRPr/>
            </a:pPr>
            <a:fld id="{F6D20532-61D7-47D0-903F-227F7C48AD34}" type="slidenum">
              <a:rPr lang="en-US" smtClean="0">
                <a:solidFill>
                  <a:srgbClr val="1E0000"/>
                </a:solidFill>
              </a:rPr>
              <a:pPr>
                <a:defRPr/>
              </a:pPr>
              <a:t>18</a:t>
            </a:fld>
            <a:endParaRPr lang="en-US" dirty="0">
              <a:solidFill>
                <a:srgbClr val="1E0000"/>
              </a:solidFill>
            </a:endParaRPr>
          </a:p>
        </p:txBody>
      </p:sp>
    </p:spTree>
    <p:extLst>
      <p:ext uri="{BB962C8B-B14F-4D97-AF65-F5344CB8AC3E}">
        <p14:creationId xmlns:p14="http://schemas.microsoft.com/office/powerpoint/2010/main" val="547685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3A814-F0C4-1C80-7947-AC809FA658E4}"/>
              </a:ext>
            </a:extLst>
          </p:cNvPr>
          <p:cNvSpPr>
            <a:spLocks noGrp="1"/>
          </p:cNvSpPr>
          <p:nvPr>
            <p:ph type="title"/>
          </p:nvPr>
        </p:nvSpPr>
        <p:spPr/>
        <p:txBody>
          <a:bodyPr/>
          <a:lstStyle/>
          <a:p>
            <a:r>
              <a:rPr lang="en-US" dirty="0"/>
              <a:t>Design Project Overview</a:t>
            </a:r>
          </a:p>
        </p:txBody>
      </p:sp>
      <p:sp>
        <p:nvSpPr>
          <p:cNvPr id="3" name="Content Placeholder 2">
            <a:extLst>
              <a:ext uri="{FF2B5EF4-FFF2-40B4-BE49-F238E27FC236}">
                <a16:creationId xmlns:a16="http://schemas.microsoft.com/office/drawing/2014/main" id="{54E9431B-29D5-7318-037F-61425A9D1C25}"/>
              </a:ext>
            </a:extLst>
          </p:cNvPr>
          <p:cNvSpPr>
            <a:spLocks noGrp="1"/>
          </p:cNvSpPr>
          <p:nvPr>
            <p:ph idx="1"/>
          </p:nvPr>
        </p:nvSpPr>
        <p:spPr/>
        <p:txBody>
          <a:bodyPr/>
          <a:lstStyle/>
          <a:p>
            <a:r>
              <a:rPr lang="en-US" dirty="0"/>
              <a:t>The goal of the project is to give experience in planning new transmission for a relatively large-scale electric grid while working as part of a four person engineering design team</a:t>
            </a:r>
          </a:p>
          <a:p>
            <a:r>
              <a:rPr lang="en-US" dirty="0"/>
              <a:t>Project is motivated by the July 2024 </a:t>
            </a:r>
            <a:br>
              <a:rPr lang="en-US" dirty="0"/>
            </a:br>
            <a:r>
              <a:rPr lang="en-US" dirty="0"/>
              <a:t>ERCOT report to plan for new </a:t>
            </a:r>
            <a:br>
              <a:rPr lang="en-US" dirty="0"/>
            </a:br>
            <a:r>
              <a:rPr lang="en-US" dirty="0"/>
              <a:t>transmission in the Permian Basin to </a:t>
            </a:r>
            <a:br>
              <a:rPr lang="en-US" dirty="0"/>
            </a:br>
            <a:r>
              <a:rPr lang="en-US" dirty="0"/>
              <a:t>accommodate large amounts of new load  </a:t>
            </a:r>
          </a:p>
        </p:txBody>
      </p:sp>
      <p:pic>
        <p:nvPicPr>
          <p:cNvPr id="5" name="Picture 4">
            <a:extLst>
              <a:ext uri="{FF2B5EF4-FFF2-40B4-BE49-F238E27FC236}">
                <a16:creationId xmlns:a16="http://schemas.microsoft.com/office/drawing/2014/main" id="{6980F001-B83D-2A64-7568-95BA200A5D7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934200" y="2286000"/>
            <a:ext cx="4312920" cy="4025392"/>
          </a:xfrm>
          <a:prstGeom prst="rect">
            <a:avLst/>
          </a:prstGeom>
        </p:spPr>
      </p:pic>
      <p:pic>
        <p:nvPicPr>
          <p:cNvPr id="9" name="Picture 8">
            <a:extLst>
              <a:ext uri="{FF2B5EF4-FFF2-40B4-BE49-F238E27FC236}">
                <a16:creationId xmlns:a16="http://schemas.microsoft.com/office/drawing/2014/main" id="{7053DC3B-5BE5-E8A0-CD72-0B3C5344A382}"/>
              </a:ext>
            </a:extLst>
          </p:cNvPr>
          <p:cNvPicPr>
            <a:picLocks noChangeAspect="1"/>
          </p:cNvPicPr>
          <p:nvPr/>
        </p:nvPicPr>
        <p:blipFill>
          <a:blip r:embed="rId3" cstate="screen">
            <a:extLst>
              <a:ext uri="{28A0092B-C50C-407E-A947-70E740481C1C}">
                <a14:useLocalDpi xmlns:a14="http://schemas.microsoft.com/office/drawing/2010/main"/>
              </a:ext>
            </a:extLst>
          </a:blip>
          <a:srcRect r="-4428"/>
          <a:stretch/>
        </p:blipFill>
        <p:spPr>
          <a:xfrm>
            <a:off x="1554480" y="4495800"/>
            <a:ext cx="4312920" cy="1990578"/>
          </a:xfrm>
          <a:prstGeom prst="rect">
            <a:avLst/>
          </a:prstGeom>
        </p:spPr>
      </p:pic>
      <p:sp>
        <p:nvSpPr>
          <p:cNvPr id="10" name="Slide Number Placeholder 1">
            <a:extLst>
              <a:ext uri="{FF2B5EF4-FFF2-40B4-BE49-F238E27FC236}">
                <a16:creationId xmlns:a16="http://schemas.microsoft.com/office/drawing/2014/main" id="{C56DE75B-C75A-C865-94AB-4702F84EB5B2}"/>
              </a:ext>
            </a:extLst>
          </p:cNvPr>
          <p:cNvSpPr>
            <a:spLocks noGrp="1"/>
          </p:cNvSpPr>
          <p:nvPr>
            <p:ph type="sldNum" sz="quarter" idx="4"/>
          </p:nvPr>
        </p:nvSpPr>
        <p:spPr>
          <a:xfrm>
            <a:off x="11353800" y="6324600"/>
            <a:ext cx="609600" cy="457200"/>
          </a:xfrm>
        </p:spPr>
        <p:txBody>
          <a:bodyPr/>
          <a:lstStyle/>
          <a:p>
            <a:pPr>
              <a:defRPr/>
            </a:pPr>
            <a:fld id="{F6D20532-61D7-47D0-903F-227F7C48AD34}" type="slidenum">
              <a:rPr lang="en-US" smtClean="0">
                <a:solidFill>
                  <a:srgbClr val="1E0000"/>
                </a:solidFill>
              </a:rPr>
              <a:pPr>
                <a:defRPr/>
              </a:pPr>
              <a:t>1</a:t>
            </a:fld>
            <a:endParaRPr lang="en-US" dirty="0">
              <a:solidFill>
                <a:srgbClr val="1E0000"/>
              </a:solidFill>
            </a:endParaRPr>
          </a:p>
        </p:txBody>
      </p:sp>
    </p:spTree>
    <p:extLst>
      <p:ext uri="{BB962C8B-B14F-4D97-AF65-F5344CB8AC3E}">
        <p14:creationId xmlns:p14="http://schemas.microsoft.com/office/powerpoint/2010/main" val="3180284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dirty="0"/>
              <a:t>Single Machine Infinite Bus (SMIB)</a:t>
            </a:r>
          </a:p>
        </p:txBody>
      </p:sp>
      <p:sp>
        <p:nvSpPr>
          <p:cNvPr id="36867" name="Rectangle 3"/>
          <p:cNvSpPr>
            <a:spLocks noGrp="1" noChangeArrowheads="1"/>
          </p:cNvSpPr>
          <p:nvPr>
            <p:ph idx="1"/>
          </p:nvPr>
        </p:nvSpPr>
        <p:spPr/>
        <p:txBody>
          <a:bodyPr/>
          <a:lstStyle/>
          <a:p>
            <a:pPr eaLnBrk="1" hangingPunct="1"/>
            <a:r>
              <a:rPr lang="en-US" altLang="en-US" dirty="0"/>
              <a:t>To understand the transient stability problem we’ll first consider the case of a single machine (generator) connected to a power system bus with a fixed voltage magnitude and angle (known as an infinite bus) through a transmission line with impedance </a:t>
            </a:r>
            <a:r>
              <a:rPr lang="en-US" altLang="en-US" dirty="0" err="1"/>
              <a:t>jX</a:t>
            </a:r>
            <a:r>
              <a:rPr lang="en-US" altLang="en-US" baseline="-25000" dirty="0" err="1"/>
              <a:t>L</a:t>
            </a:r>
            <a:endParaRPr lang="en-US" altLang="en-US" dirty="0"/>
          </a:p>
          <a:p>
            <a:pPr eaLnBrk="1" hangingPunct="1"/>
            <a:endParaRPr lang="en-US" altLang="en-US" dirty="0"/>
          </a:p>
        </p:txBody>
      </p:sp>
      <p:pic>
        <p:nvPicPr>
          <p:cNvPr id="36868" name="Picture 4" descr="fig16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19200" y="3429000"/>
            <a:ext cx="738798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9B4260A6-7F2B-28BA-C3B9-2FD373FC90AF}"/>
              </a:ext>
            </a:extLst>
          </p:cNvPr>
          <p:cNvSpPr>
            <a:spLocks noGrp="1"/>
          </p:cNvSpPr>
          <p:nvPr>
            <p:ph type="sldNum" sz="quarter" idx="4"/>
          </p:nvPr>
        </p:nvSpPr>
        <p:spPr>
          <a:xfrm>
            <a:off x="11353800" y="6324600"/>
            <a:ext cx="609600" cy="457200"/>
          </a:xfrm>
        </p:spPr>
        <p:txBody>
          <a:bodyPr/>
          <a:lstStyle/>
          <a:p>
            <a:pPr>
              <a:defRPr/>
            </a:pPr>
            <a:fld id="{F6D20532-61D7-47D0-903F-227F7C48AD34}" type="slidenum">
              <a:rPr lang="en-US" smtClean="0">
                <a:solidFill>
                  <a:srgbClr val="1E0000"/>
                </a:solidFill>
              </a:rPr>
              <a:pPr>
                <a:defRPr/>
              </a:pPr>
              <a:t>19</a:t>
            </a:fld>
            <a:endParaRPr lang="en-US" dirty="0">
              <a:solidFill>
                <a:srgbClr val="1E0000"/>
              </a:solidFill>
            </a:endParaRPr>
          </a:p>
        </p:txBody>
      </p:sp>
    </p:spTree>
    <p:extLst>
      <p:ext uri="{BB962C8B-B14F-4D97-AF65-F5344CB8AC3E}">
        <p14:creationId xmlns:p14="http://schemas.microsoft.com/office/powerpoint/2010/main" val="4054047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eaLnBrk="1" hangingPunct="1"/>
            <a:r>
              <a:rPr lang="en-US" altLang="en-US" dirty="0"/>
              <a:t>SMIB, cont’d</a:t>
            </a:r>
          </a:p>
        </p:txBody>
      </p:sp>
      <p:pic>
        <p:nvPicPr>
          <p:cNvPr id="9220" name="Picture 3" descr="fig161b"/>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14399" y="1371600"/>
            <a:ext cx="68602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218" name="Object 4"/>
          <p:cNvGraphicFramePr>
            <a:graphicFrameLocks noChangeAspect="1"/>
          </p:cNvGraphicFramePr>
          <p:nvPr/>
        </p:nvGraphicFramePr>
        <p:xfrm>
          <a:off x="1447799" y="3830452"/>
          <a:ext cx="5584221" cy="2189347"/>
        </p:xfrm>
        <a:graphic>
          <a:graphicData uri="http://schemas.openxmlformats.org/presentationml/2006/ole">
            <mc:AlternateContent xmlns:mc="http://schemas.openxmlformats.org/markup-compatibility/2006">
              <mc:Choice xmlns:v="urn:schemas-microsoft-com:vml" Requires="v">
                <p:oleObj name="Equation" r:id="rId4" imgW="5117760" imgH="2006280" progId="Equation.DSMT4">
                  <p:embed/>
                </p:oleObj>
              </mc:Choice>
              <mc:Fallback>
                <p:oleObj name="Equation" r:id="rId4" imgW="5117760" imgH="2006280" progId="Equation.DSMT4">
                  <p:embed/>
                  <p:pic>
                    <p:nvPicPr>
                      <p:cNvPr id="9218" name="Object 4"/>
                      <p:cNvPicPr>
                        <a:picLocks noChangeAspect="1" noChangeArrowheads="1"/>
                      </p:cNvPicPr>
                      <p:nvPr/>
                    </p:nvPicPr>
                    <p:blipFill>
                      <a:blip r:embed="rId5"/>
                      <a:srcRect/>
                      <a:stretch>
                        <a:fillRect/>
                      </a:stretch>
                    </p:blipFill>
                    <p:spPr bwMode="auto">
                      <a:xfrm>
                        <a:off x="1447799" y="3830452"/>
                        <a:ext cx="5584221" cy="2189347"/>
                      </a:xfrm>
                      <a:prstGeom prst="rect">
                        <a:avLst/>
                      </a:prstGeom>
                      <a:noFill/>
                      <a:ln>
                        <a:noFill/>
                      </a:ln>
                      <a:effectLst/>
                    </p:spPr>
                  </p:pic>
                </p:oleObj>
              </mc:Fallback>
            </mc:AlternateContent>
          </a:graphicData>
        </a:graphic>
      </p:graphicFrame>
      <p:sp>
        <p:nvSpPr>
          <p:cNvPr id="2" name="Slide Number Placeholder 1">
            <a:extLst>
              <a:ext uri="{FF2B5EF4-FFF2-40B4-BE49-F238E27FC236}">
                <a16:creationId xmlns:a16="http://schemas.microsoft.com/office/drawing/2014/main" id="{9B8D445B-A18D-4F0E-A3AA-47475E6E28AC}"/>
              </a:ext>
            </a:extLst>
          </p:cNvPr>
          <p:cNvSpPr>
            <a:spLocks noGrp="1"/>
          </p:cNvSpPr>
          <p:nvPr>
            <p:ph type="sldNum" sz="quarter" idx="4"/>
          </p:nvPr>
        </p:nvSpPr>
        <p:spPr>
          <a:xfrm>
            <a:off x="11353800" y="6324600"/>
            <a:ext cx="609600" cy="457200"/>
          </a:xfrm>
        </p:spPr>
        <p:txBody>
          <a:bodyPr/>
          <a:lstStyle/>
          <a:p>
            <a:pPr>
              <a:defRPr/>
            </a:pPr>
            <a:fld id="{F6D20532-61D7-47D0-903F-227F7C48AD34}" type="slidenum">
              <a:rPr lang="en-US" smtClean="0">
                <a:solidFill>
                  <a:srgbClr val="1E0000"/>
                </a:solidFill>
              </a:rPr>
              <a:pPr>
                <a:defRPr/>
              </a:pPr>
              <a:t>20</a:t>
            </a:fld>
            <a:endParaRPr lang="en-US" dirty="0">
              <a:solidFill>
                <a:srgbClr val="1E0000"/>
              </a:solidFill>
            </a:endParaRPr>
          </a:p>
        </p:txBody>
      </p:sp>
    </p:spTree>
    <p:extLst>
      <p:ext uri="{BB962C8B-B14F-4D97-AF65-F5344CB8AC3E}">
        <p14:creationId xmlns:p14="http://schemas.microsoft.com/office/powerpoint/2010/main" val="3004039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p:cNvSpPr>
            <a:spLocks noGrp="1" noChangeArrowheads="1"/>
          </p:cNvSpPr>
          <p:nvPr>
            <p:ph type="title"/>
          </p:nvPr>
        </p:nvSpPr>
        <p:spPr/>
        <p:txBody>
          <a:bodyPr/>
          <a:lstStyle/>
          <a:p>
            <a:pPr eaLnBrk="1" hangingPunct="1"/>
            <a:r>
              <a:rPr lang="en-US" altLang="en-US" dirty="0"/>
              <a:t>SMIB Equilibrium Points</a:t>
            </a:r>
          </a:p>
        </p:txBody>
      </p:sp>
      <p:graphicFrame>
        <p:nvGraphicFramePr>
          <p:cNvPr id="10242" name="Object 3"/>
          <p:cNvGraphicFramePr>
            <a:graphicFrameLocks noChangeAspect="1"/>
          </p:cNvGraphicFramePr>
          <p:nvPr/>
        </p:nvGraphicFramePr>
        <p:xfrm>
          <a:off x="914400" y="1280160"/>
          <a:ext cx="10185400" cy="1473200"/>
        </p:xfrm>
        <a:graphic>
          <a:graphicData uri="http://schemas.openxmlformats.org/presentationml/2006/ole">
            <mc:AlternateContent xmlns:mc="http://schemas.openxmlformats.org/markup-compatibility/2006">
              <mc:Choice xmlns:v="urn:schemas-microsoft-com:vml" Requires="v">
                <p:oleObj name="Equation" r:id="rId3" imgW="10185120" imgH="1473120" progId="Equation.DSMT4">
                  <p:embed/>
                </p:oleObj>
              </mc:Choice>
              <mc:Fallback>
                <p:oleObj name="Equation" r:id="rId3" imgW="10185120" imgH="1473120" progId="Equation.DSMT4">
                  <p:embed/>
                  <p:pic>
                    <p:nvPicPr>
                      <p:cNvPr id="10242" name="Object 3"/>
                      <p:cNvPicPr>
                        <a:picLocks noChangeAspect="1" noChangeArrowheads="1"/>
                      </p:cNvPicPr>
                      <p:nvPr/>
                    </p:nvPicPr>
                    <p:blipFill>
                      <a:blip r:embed="rId4"/>
                      <a:srcRect/>
                      <a:stretch>
                        <a:fillRect/>
                      </a:stretch>
                    </p:blipFill>
                    <p:spPr bwMode="auto">
                      <a:xfrm>
                        <a:off x="914400" y="1280160"/>
                        <a:ext cx="10185400" cy="147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0246" name="Picture 4" descr="fig161c"/>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66800" y="2872517"/>
            <a:ext cx="4419600" cy="3179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43" name="Object 5"/>
          <p:cNvGraphicFramePr>
            <a:graphicFrameLocks noChangeAspect="1"/>
          </p:cNvGraphicFramePr>
          <p:nvPr/>
        </p:nvGraphicFramePr>
        <p:xfrm>
          <a:off x="1524000" y="0"/>
          <a:ext cx="914400" cy="336550"/>
        </p:xfrm>
        <a:graphic>
          <a:graphicData uri="http://schemas.openxmlformats.org/presentationml/2006/ole">
            <mc:AlternateContent xmlns:mc="http://schemas.openxmlformats.org/markup-compatibility/2006">
              <mc:Choice xmlns:v="urn:schemas-microsoft-com:vml" Requires="v">
                <p:oleObj name="Equation" r:id="rId6" imgW="457677" imgH="793306" progId="Equation.DSMT4">
                  <p:embed/>
                </p:oleObj>
              </mc:Choice>
              <mc:Fallback>
                <p:oleObj name="Equation" r:id="rId6" imgW="457677" imgH="793306" progId="Equation.DSMT4">
                  <p:embed/>
                  <p:pic>
                    <p:nvPicPr>
                      <p:cNvPr id="10243"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0"/>
                        <a:ext cx="9144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44" name="Object 6"/>
          <p:cNvGraphicFramePr>
            <a:graphicFrameLocks noChangeAspect="1"/>
          </p:cNvGraphicFramePr>
          <p:nvPr/>
        </p:nvGraphicFramePr>
        <p:xfrm>
          <a:off x="6210300" y="2746375"/>
          <a:ext cx="3340100" cy="2692400"/>
        </p:xfrm>
        <a:graphic>
          <a:graphicData uri="http://schemas.openxmlformats.org/presentationml/2006/ole">
            <mc:AlternateContent xmlns:mc="http://schemas.openxmlformats.org/markup-compatibility/2006">
              <mc:Choice xmlns:v="urn:schemas-microsoft-com:vml" Requires="v">
                <p:oleObj name="Equation" r:id="rId8" imgW="3340080" imgH="2692080" progId="Equation.DSMT4">
                  <p:embed/>
                </p:oleObj>
              </mc:Choice>
              <mc:Fallback>
                <p:oleObj name="Equation" r:id="rId8" imgW="3340080" imgH="2692080" progId="Equation.DSMT4">
                  <p:embed/>
                  <p:pic>
                    <p:nvPicPr>
                      <p:cNvPr id="10244" name="Object 6"/>
                      <p:cNvPicPr>
                        <a:picLocks noChangeAspect="1" noChangeArrowheads="1"/>
                      </p:cNvPicPr>
                      <p:nvPr/>
                    </p:nvPicPr>
                    <p:blipFill>
                      <a:blip r:embed="rId9"/>
                      <a:srcRect/>
                      <a:stretch>
                        <a:fillRect/>
                      </a:stretch>
                    </p:blipFill>
                    <p:spPr bwMode="auto">
                      <a:xfrm>
                        <a:off x="6210300" y="2746375"/>
                        <a:ext cx="3340100" cy="269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793FFBB2-2D50-6739-111A-206963B2CD77}"/>
              </a:ext>
            </a:extLst>
          </p:cNvPr>
          <p:cNvSpPr>
            <a:spLocks noGrp="1"/>
          </p:cNvSpPr>
          <p:nvPr>
            <p:ph type="sldNum" sz="quarter" idx="4"/>
          </p:nvPr>
        </p:nvSpPr>
        <p:spPr>
          <a:xfrm>
            <a:off x="11353800" y="6324600"/>
            <a:ext cx="609600" cy="457200"/>
          </a:xfrm>
        </p:spPr>
        <p:txBody>
          <a:bodyPr/>
          <a:lstStyle/>
          <a:p>
            <a:pPr>
              <a:defRPr/>
            </a:pPr>
            <a:fld id="{F6D20532-61D7-47D0-903F-227F7C48AD34}" type="slidenum">
              <a:rPr lang="en-US" smtClean="0">
                <a:solidFill>
                  <a:srgbClr val="1E0000"/>
                </a:solidFill>
              </a:rPr>
              <a:pPr>
                <a:defRPr/>
              </a:pPr>
              <a:t>21</a:t>
            </a:fld>
            <a:endParaRPr lang="en-US" dirty="0">
              <a:solidFill>
                <a:srgbClr val="1E0000"/>
              </a:solidFill>
            </a:endParaRPr>
          </a:p>
        </p:txBody>
      </p:sp>
    </p:spTree>
    <p:extLst>
      <p:ext uri="{BB962C8B-B14F-4D97-AF65-F5344CB8AC3E}">
        <p14:creationId xmlns:p14="http://schemas.microsoft.com/office/powerpoint/2010/main" val="1031168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dirty="0"/>
              <a:t>Transient Stability Analysis</a:t>
            </a:r>
          </a:p>
        </p:txBody>
      </p:sp>
      <p:sp>
        <p:nvSpPr>
          <p:cNvPr id="37891" name="Rectangle 3"/>
          <p:cNvSpPr>
            <a:spLocks noGrp="1" noChangeArrowheads="1"/>
          </p:cNvSpPr>
          <p:nvPr>
            <p:ph idx="1"/>
          </p:nvPr>
        </p:nvSpPr>
        <p:spPr>
          <a:xfrm>
            <a:off x="457200" y="1280160"/>
            <a:ext cx="10820400" cy="3733800"/>
          </a:xfrm>
        </p:spPr>
        <p:txBody>
          <a:bodyPr/>
          <a:lstStyle/>
          <a:p>
            <a:pPr eaLnBrk="1" hangingPunct="1"/>
            <a:r>
              <a:rPr lang="en-US" altLang="en-US" dirty="0"/>
              <a:t>For classical transient stability analysis we need to consider three systems</a:t>
            </a:r>
          </a:p>
          <a:p>
            <a:pPr marL="914400" lvl="1" indent="-457200" eaLnBrk="1" hangingPunct="1">
              <a:buFont typeface="+mj-lt"/>
              <a:buAutoNum type="arabicPeriod"/>
            </a:pPr>
            <a:r>
              <a:rPr lang="en-US" altLang="en-US" dirty="0" err="1"/>
              <a:t>Prefault</a:t>
            </a:r>
            <a:r>
              <a:rPr lang="en-US" altLang="en-US" dirty="0"/>
              <a:t> - before the fault occurs the system is assumed to be at an equilibrium point</a:t>
            </a:r>
          </a:p>
          <a:p>
            <a:pPr marL="914400" lvl="1" indent="-457200" eaLnBrk="1" hangingPunct="1">
              <a:buFont typeface="+mj-lt"/>
              <a:buAutoNum type="arabicPeriod"/>
            </a:pPr>
            <a:r>
              <a:rPr lang="en-US" altLang="en-US" dirty="0"/>
              <a:t>Faulted - the fault changes the system equations, moving the system away from its equilibrium point</a:t>
            </a:r>
          </a:p>
          <a:p>
            <a:pPr marL="914400" lvl="1" indent="-457200" eaLnBrk="1" hangingPunct="1">
              <a:buFont typeface="+mj-lt"/>
              <a:buAutoNum type="arabicPeriod"/>
            </a:pPr>
            <a:r>
              <a:rPr lang="en-US" altLang="en-US" dirty="0" err="1"/>
              <a:t>Postfault</a:t>
            </a:r>
            <a:r>
              <a:rPr lang="en-US" altLang="en-US" dirty="0"/>
              <a:t> - after fault is cleared the system hopefully returns to a new operating point </a:t>
            </a:r>
          </a:p>
        </p:txBody>
      </p:sp>
      <p:sp>
        <p:nvSpPr>
          <p:cNvPr id="2" name="TextBox 1"/>
          <p:cNvSpPr txBox="1"/>
          <p:nvPr/>
        </p:nvSpPr>
        <p:spPr>
          <a:xfrm>
            <a:off x="1524000" y="4876800"/>
            <a:ext cx="8991600" cy="954107"/>
          </a:xfrm>
          <a:prstGeom prst="rect">
            <a:avLst/>
          </a:prstGeom>
          <a:solidFill>
            <a:schemeClr val="bg1">
              <a:lumMod val="95000"/>
            </a:schemeClr>
          </a:solidFill>
        </p:spPr>
        <p:txBody>
          <a:bodyPr wrap="square" rtlCol="0">
            <a:spAutoFit/>
          </a:bodyPr>
          <a:lstStyle/>
          <a:p>
            <a:r>
              <a:rPr lang="en-US" sz="2800" dirty="0">
                <a:solidFill>
                  <a:schemeClr val="tx1">
                    <a:lumMod val="50000"/>
                  </a:schemeClr>
                </a:solidFill>
              </a:rPr>
              <a:t>Actual stability studies can have multiple events and can be much more involved; however, </a:t>
            </a:r>
            <a:r>
              <a:rPr lang="en-US" dirty="0">
                <a:solidFill>
                  <a:schemeClr val="tx1">
                    <a:lumMod val="50000"/>
                  </a:schemeClr>
                </a:solidFill>
              </a:rPr>
              <a:t>this is a good place to start</a:t>
            </a:r>
            <a:endParaRPr lang="en-US" sz="2800" dirty="0">
              <a:solidFill>
                <a:schemeClr val="tx1">
                  <a:lumMod val="50000"/>
                </a:schemeClr>
              </a:solidFill>
            </a:endParaRPr>
          </a:p>
        </p:txBody>
      </p:sp>
      <p:sp>
        <p:nvSpPr>
          <p:cNvPr id="3" name="Slide Number Placeholder 1">
            <a:extLst>
              <a:ext uri="{FF2B5EF4-FFF2-40B4-BE49-F238E27FC236}">
                <a16:creationId xmlns:a16="http://schemas.microsoft.com/office/drawing/2014/main" id="{F8342427-7260-641D-4281-7338270EA7D9}"/>
              </a:ext>
            </a:extLst>
          </p:cNvPr>
          <p:cNvSpPr>
            <a:spLocks noGrp="1"/>
          </p:cNvSpPr>
          <p:nvPr>
            <p:ph type="sldNum" sz="quarter" idx="4"/>
          </p:nvPr>
        </p:nvSpPr>
        <p:spPr>
          <a:xfrm>
            <a:off x="11353800" y="6324600"/>
            <a:ext cx="609600" cy="457200"/>
          </a:xfrm>
        </p:spPr>
        <p:txBody>
          <a:bodyPr/>
          <a:lstStyle/>
          <a:p>
            <a:pPr>
              <a:defRPr/>
            </a:pPr>
            <a:fld id="{F6D20532-61D7-47D0-903F-227F7C48AD34}" type="slidenum">
              <a:rPr lang="en-US" smtClean="0">
                <a:solidFill>
                  <a:srgbClr val="1E0000"/>
                </a:solidFill>
              </a:rPr>
              <a:pPr>
                <a:defRPr/>
              </a:pPr>
              <a:t>22</a:t>
            </a:fld>
            <a:endParaRPr lang="en-US" dirty="0">
              <a:solidFill>
                <a:srgbClr val="1E0000"/>
              </a:solidFill>
            </a:endParaRPr>
          </a:p>
        </p:txBody>
      </p:sp>
    </p:spTree>
    <p:extLst>
      <p:ext uri="{BB962C8B-B14F-4D97-AF65-F5344CB8AC3E}">
        <p14:creationId xmlns:p14="http://schemas.microsoft.com/office/powerpoint/2010/main" val="3130166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dirty="0"/>
              <a:t>Transient Stability Solution Methods</a:t>
            </a:r>
          </a:p>
        </p:txBody>
      </p:sp>
      <p:sp>
        <p:nvSpPr>
          <p:cNvPr id="38915" name="Rectangle 3"/>
          <p:cNvSpPr>
            <a:spLocks noGrp="1" noChangeArrowheads="1"/>
          </p:cNvSpPr>
          <p:nvPr>
            <p:ph idx="1"/>
          </p:nvPr>
        </p:nvSpPr>
        <p:spPr/>
        <p:txBody>
          <a:bodyPr/>
          <a:lstStyle/>
          <a:p>
            <a:pPr eaLnBrk="1" hangingPunct="1"/>
            <a:r>
              <a:rPr lang="en-US" altLang="en-US" dirty="0"/>
              <a:t>There are two methods for solving the transient stability problem</a:t>
            </a:r>
          </a:p>
          <a:p>
            <a:pPr marL="800100" lvl="1" indent="-514350" eaLnBrk="1" hangingPunct="1">
              <a:buFont typeface="+mj-lt"/>
              <a:buAutoNum type="arabicPeriod"/>
            </a:pPr>
            <a:r>
              <a:rPr lang="en-US" altLang="en-US" dirty="0"/>
              <a:t>Direct or energy methods; for a two bus system this method is known as the equal area criteria</a:t>
            </a:r>
          </a:p>
          <a:p>
            <a:pPr marL="1314450" lvl="2" eaLnBrk="1" hangingPunct="1"/>
            <a:r>
              <a:rPr lang="en-US" altLang="en-US" sz="2400" dirty="0"/>
              <a:t>mostly used to provide an intuitive insight into the transient stability problem</a:t>
            </a:r>
            <a:endParaRPr lang="en-US" altLang="en-US" dirty="0"/>
          </a:p>
          <a:p>
            <a:pPr marL="800100" lvl="1" indent="-514350" eaLnBrk="1" hangingPunct="1">
              <a:buFont typeface="+mj-lt"/>
              <a:buAutoNum type="arabicPeriod"/>
            </a:pPr>
            <a:r>
              <a:rPr lang="en-US" altLang="en-US" dirty="0"/>
              <a:t>Numerical integration</a:t>
            </a:r>
          </a:p>
          <a:p>
            <a:pPr marL="1428750" lvl="2" indent="-457200" eaLnBrk="1" hangingPunct="1"/>
            <a:r>
              <a:rPr lang="en-US" altLang="en-US" sz="2400" dirty="0"/>
              <a:t>this is by far the most common technique, particularly for large systems; during the fault and after the fault the power system differential equations are solved using numerical methods</a:t>
            </a:r>
          </a:p>
          <a:p>
            <a:pPr marL="533400" indent="-533400" eaLnBrk="1" hangingPunct="1"/>
            <a:endParaRPr lang="en-US" altLang="en-US" dirty="0"/>
          </a:p>
        </p:txBody>
      </p:sp>
      <p:sp>
        <p:nvSpPr>
          <p:cNvPr id="2" name="Slide Number Placeholder 3">
            <a:extLst>
              <a:ext uri="{FF2B5EF4-FFF2-40B4-BE49-F238E27FC236}">
                <a16:creationId xmlns:a16="http://schemas.microsoft.com/office/drawing/2014/main" id="{8ED71D76-49FF-56E9-7112-DDBD9A86AF00}"/>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23</a:t>
            </a:fld>
            <a:endParaRPr lang="en-US" dirty="0">
              <a:solidFill>
                <a:schemeClr val="tx1">
                  <a:lumMod val="50000"/>
                </a:schemeClr>
              </a:solidFill>
            </a:endParaRPr>
          </a:p>
        </p:txBody>
      </p:sp>
    </p:spTree>
    <p:extLst>
      <p:ext uri="{BB962C8B-B14F-4D97-AF65-F5344CB8AC3E}">
        <p14:creationId xmlns:p14="http://schemas.microsoft.com/office/powerpoint/2010/main" val="10060239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dirty="0"/>
              <a:t>SMIB Direct Method Example</a:t>
            </a:r>
          </a:p>
        </p:txBody>
      </p:sp>
      <p:sp>
        <p:nvSpPr>
          <p:cNvPr id="39939" name="Rectangle 3"/>
          <p:cNvSpPr>
            <a:spLocks noGrp="1" noChangeArrowheads="1"/>
          </p:cNvSpPr>
          <p:nvPr>
            <p:ph idx="1"/>
          </p:nvPr>
        </p:nvSpPr>
        <p:spPr/>
        <p:txBody>
          <a:bodyPr/>
          <a:lstStyle/>
          <a:p>
            <a:pPr eaLnBrk="1" hangingPunct="1"/>
            <a:r>
              <a:rPr lang="en-US" altLang="en-US" dirty="0"/>
              <a:t>Assume a generator is supplying power to an infinite bus through two parallel transmission lines.  Then a balanced three phase fault occurs at the terminal of one of the lines.  The fault is cleared by the opening of this line’s circuit breakers.  </a:t>
            </a:r>
          </a:p>
        </p:txBody>
      </p:sp>
      <p:pic>
        <p:nvPicPr>
          <p:cNvPr id="39940" name="Picture 4" descr="fig16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95399" y="3276600"/>
            <a:ext cx="849033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75A19270-FD4F-4E17-E371-B01EB5ACBCC2}"/>
              </a:ext>
            </a:extLst>
          </p:cNvPr>
          <p:cNvSpPr>
            <a:spLocks noGrp="1"/>
          </p:cNvSpPr>
          <p:nvPr>
            <p:ph type="sldNum" sz="quarter" idx="4"/>
          </p:nvPr>
        </p:nvSpPr>
        <p:spPr>
          <a:xfrm>
            <a:off x="11353800" y="6324600"/>
            <a:ext cx="609600" cy="457200"/>
          </a:xfrm>
        </p:spPr>
        <p:txBody>
          <a:bodyPr/>
          <a:lstStyle/>
          <a:p>
            <a:pPr>
              <a:defRPr/>
            </a:pPr>
            <a:fld id="{F6D20532-61D7-47D0-903F-227F7C48AD34}" type="slidenum">
              <a:rPr lang="en-US" smtClean="0">
                <a:solidFill>
                  <a:srgbClr val="1E0000"/>
                </a:solidFill>
              </a:rPr>
              <a:pPr>
                <a:defRPr/>
              </a:pPr>
              <a:t>24</a:t>
            </a:fld>
            <a:endParaRPr lang="en-US" dirty="0">
              <a:solidFill>
                <a:srgbClr val="1E0000"/>
              </a:solidFill>
            </a:endParaRPr>
          </a:p>
        </p:txBody>
      </p:sp>
    </p:spTree>
    <p:extLst>
      <p:ext uri="{BB962C8B-B14F-4D97-AF65-F5344CB8AC3E}">
        <p14:creationId xmlns:p14="http://schemas.microsoft.com/office/powerpoint/2010/main" val="41287851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eaLnBrk="1" hangingPunct="1"/>
            <a:r>
              <a:rPr lang="en-US" altLang="en-US" dirty="0"/>
              <a:t>SMIB Example, cont’d</a:t>
            </a:r>
          </a:p>
        </p:txBody>
      </p:sp>
      <p:sp>
        <p:nvSpPr>
          <p:cNvPr id="3" name="Content Placeholder 2">
            <a:extLst>
              <a:ext uri="{FF2B5EF4-FFF2-40B4-BE49-F238E27FC236}">
                <a16:creationId xmlns:a16="http://schemas.microsoft.com/office/drawing/2014/main" id="{5CADF0B4-F5DA-BE95-00B6-8DC0B0F657BB}"/>
              </a:ext>
            </a:extLst>
          </p:cNvPr>
          <p:cNvSpPr>
            <a:spLocks noGrp="1"/>
          </p:cNvSpPr>
          <p:nvPr>
            <p:ph idx="1"/>
          </p:nvPr>
        </p:nvSpPr>
        <p:spPr/>
        <p:txBody>
          <a:bodyPr/>
          <a:lstStyle/>
          <a:p>
            <a:r>
              <a:rPr lang="en-US" altLang="en-US" sz="2800" dirty="0"/>
              <a:t>Simplified </a:t>
            </a:r>
            <a:r>
              <a:rPr lang="en-US" altLang="en-US" sz="2800" dirty="0" err="1"/>
              <a:t>prefault</a:t>
            </a:r>
            <a:r>
              <a:rPr lang="en-US" altLang="en-US" sz="2800" dirty="0"/>
              <a:t> system</a:t>
            </a:r>
          </a:p>
          <a:p>
            <a:endParaRPr lang="en-US" dirty="0"/>
          </a:p>
        </p:txBody>
      </p:sp>
      <p:pic>
        <p:nvPicPr>
          <p:cNvPr id="11268" name="Picture 3" descr="fig16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66800" y="1894885"/>
            <a:ext cx="548640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5" descr="fig161c"/>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47800" y="3945413"/>
            <a:ext cx="3505200" cy="2521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266" name="Object 6"/>
          <p:cNvGraphicFramePr>
            <a:graphicFrameLocks noChangeAspect="1"/>
          </p:cNvGraphicFramePr>
          <p:nvPr>
            <p:extLst>
              <p:ext uri="{D42A27DB-BD31-4B8C-83A1-F6EECF244321}">
                <p14:modId xmlns:p14="http://schemas.microsoft.com/office/powerpoint/2010/main" val="2678792227"/>
              </p:ext>
            </p:extLst>
          </p:nvPr>
        </p:nvGraphicFramePr>
        <p:xfrm>
          <a:off x="7086600" y="1981200"/>
          <a:ext cx="4419600" cy="2590800"/>
        </p:xfrm>
        <a:graphic>
          <a:graphicData uri="http://schemas.openxmlformats.org/presentationml/2006/ole">
            <mc:AlternateContent xmlns:mc="http://schemas.openxmlformats.org/markup-compatibility/2006">
              <mc:Choice xmlns:v="urn:schemas-microsoft-com:vml" Requires="v">
                <p:oleObj name="Equation" r:id="rId5" imgW="4419360" imgH="2590560" progId="Equation.DSMT4">
                  <p:embed/>
                </p:oleObj>
              </mc:Choice>
              <mc:Fallback>
                <p:oleObj name="Equation" r:id="rId5" imgW="4419360" imgH="2590560" progId="Equation.DSMT4">
                  <p:embed/>
                  <p:pic>
                    <p:nvPicPr>
                      <p:cNvPr id="11266" name="Object 6"/>
                      <p:cNvPicPr>
                        <a:picLocks noChangeAspect="1" noChangeArrowheads="1"/>
                      </p:cNvPicPr>
                      <p:nvPr/>
                    </p:nvPicPr>
                    <p:blipFill>
                      <a:blip r:embed="rId6"/>
                      <a:srcRect/>
                      <a:stretch>
                        <a:fillRect/>
                      </a:stretch>
                    </p:blipFill>
                    <p:spPr bwMode="auto">
                      <a:xfrm>
                        <a:off x="7086600" y="1981200"/>
                        <a:ext cx="4419600" cy="2590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Slide Number Placeholder 1">
            <a:extLst>
              <a:ext uri="{FF2B5EF4-FFF2-40B4-BE49-F238E27FC236}">
                <a16:creationId xmlns:a16="http://schemas.microsoft.com/office/drawing/2014/main" id="{DD5E6705-D010-8A20-30FF-922AF94BABFF}"/>
              </a:ext>
            </a:extLst>
          </p:cNvPr>
          <p:cNvSpPr>
            <a:spLocks noGrp="1"/>
          </p:cNvSpPr>
          <p:nvPr>
            <p:ph type="sldNum" sz="quarter" idx="4"/>
          </p:nvPr>
        </p:nvSpPr>
        <p:spPr>
          <a:xfrm>
            <a:off x="11353800" y="6324600"/>
            <a:ext cx="609600" cy="457200"/>
          </a:xfrm>
        </p:spPr>
        <p:txBody>
          <a:bodyPr/>
          <a:lstStyle/>
          <a:p>
            <a:pPr>
              <a:defRPr/>
            </a:pPr>
            <a:fld id="{F6D20532-61D7-47D0-903F-227F7C48AD34}" type="slidenum">
              <a:rPr lang="en-US" smtClean="0">
                <a:solidFill>
                  <a:srgbClr val="1E0000"/>
                </a:solidFill>
              </a:rPr>
              <a:pPr>
                <a:defRPr/>
              </a:pPr>
              <a:t>25</a:t>
            </a:fld>
            <a:endParaRPr lang="en-US" dirty="0">
              <a:solidFill>
                <a:srgbClr val="1E0000"/>
              </a:solidFill>
            </a:endParaRPr>
          </a:p>
        </p:txBody>
      </p:sp>
    </p:spTree>
    <p:extLst>
      <p:ext uri="{BB962C8B-B14F-4D97-AF65-F5344CB8AC3E}">
        <p14:creationId xmlns:p14="http://schemas.microsoft.com/office/powerpoint/2010/main" val="29906343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dirty="0"/>
              <a:t>SMIB Example, Faulted System</a:t>
            </a:r>
          </a:p>
        </p:txBody>
      </p:sp>
      <p:sp>
        <p:nvSpPr>
          <p:cNvPr id="2" name="Content Placeholder 1">
            <a:extLst>
              <a:ext uri="{FF2B5EF4-FFF2-40B4-BE49-F238E27FC236}">
                <a16:creationId xmlns:a16="http://schemas.microsoft.com/office/drawing/2014/main" id="{49CFC155-6B14-3DA3-089C-EC0FE94D755D}"/>
              </a:ext>
            </a:extLst>
          </p:cNvPr>
          <p:cNvSpPr>
            <a:spLocks noGrp="1"/>
          </p:cNvSpPr>
          <p:nvPr>
            <p:ph idx="1"/>
          </p:nvPr>
        </p:nvSpPr>
        <p:spPr/>
        <p:txBody>
          <a:bodyPr/>
          <a:lstStyle/>
          <a:p>
            <a:r>
              <a:rPr lang="en-US" altLang="en-US" sz="2800" dirty="0"/>
              <a:t>During the fault the system changes</a:t>
            </a:r>
          </a:p>
          <a:p>
            <a:endParaRPr lang="en-US" dirty="0"/>
          </a:p>
          <a:p>
            <a:endParaRPr lang="en-US" dirty="0"/>
          </a:p>
          <a:p>
            <a:endParaRPr lang="en-US" dirty="0"/>
          </a:p>
          <a:p>
            <a:endParaRPr lang="en-US" dirty="0"/>
          </a:p>
          <a:p>
            <a:r>
              <a:rPr lang="en-US" altLang="en-US" sz="2800" dirty="0"/>
              <a:t>The equivalent system during the fault is then </a:t>
            </a:r>
            <a:r>
              <a:rPr lang="en-US" altLang="en-US" sz="2400" dirty="0"/>
              <a:t> </a:t>
            </a:r>
          </a:p>
          <a:p>
            <a:endParaRPr lang="en-US" dirty="0"/>
          </a:p>
        </p:txBody>
      </p:sp>
      <p:pic>
        <p:nvPicPr>
          <p:cNvPr id="40964" name="Picture 4" descr="fig16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90600" y="1782873"/>
            <a:ext cx="6858000"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6" descr="fig16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03325" y="4519723"/>
            <a:ext cx="3749675"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7" name="Text Box 7"/>
          <p:cNvSpPr txBox="1">
            <a:spLocks noChangeArrowheads="1"/>
          </p:cNvSpPr>
          <p:nvPr/>
        </p:nvSpPr>
        <p:spPr bwMode="auto">
          <a:xfrm>
            <a:off x="5417490" y="4563462"/>
            <a:ext cx="5783910" cy="1200329"/>
          </a:xfrm>
          <a:prstGeom prst="rect">
            <a:avLst/>
          </a:prstGeom>
          <a:solidFill>
            <a:schemeClr val="bg1">
              <a:lumMod val="95000"/>
            </a:schemeClr>
          </a:solid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ts val="0"/>
              </a:spcBef>
            </a:pPr>
            <a:r>
              <a:rPr lang="en-US" altLang="en-US" dirty="0">
                <a:solidFill>
                  <a:schemeClr val="tx1">
                    <a:lumMod val="50000"/>
                  </a:schemeClr>
                </a:solidFill>
              </a:rPr>
              <a:t>During this fault (i.e., a balanced three-phase one) no power can be transferred from the generator to the system</a:t>
            </a:r>
          </a:p>
        </p:txBody>
      </p:sp>
      <p:sp>
        <p:nvSpPr>
          <p:cNvPr id="3" name="Slide Number Placeholder 3">
            <a:extLst>
              <a:ext uri="{FF2B5EF4-FFF2-40B4-BE49-F238E27FC236}">
                <a16:creationId xmlns:a16="http://schemas.microsoft.com/office/drawing/2014/main" id="{1060509E-9B64-FDF2-71EE-DCD2DC0E2AB8}"/>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26</a:t>
            </a:fld>
            <a:endParaRPr lang="en-US" dirty="0">
              <a:solidFill>
                <a:schemeClr val="tx1">
                  <a:lumMod val="50000"/>
                </a:schemeClr>
              </a:solidFill>
            </a:endParaRPr>
          </a:p>
        </p:txBody>
      </p:sp>
    </p:spTree>
    <p:extLst>
      <p:ext uri="{BB962C8B-B14F-4D97-AF65-F5344CB8AC3E}">
        <p14:creationId xmlns:p14="http://schemas.microsoft.com/office/powerpoint/2010/main" val="17998234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en-US" dirty="0"/>
              <a:t>SMIB Example, Post Fault System</a:t>
            </a:r>
          </a:p>
        </p:txBody>
      </p:sp>
      <p:sp>
        <p:nvSpPr>
          <p:cNvPr id="2" name="Content Placeholder 1">
            <a:extLst>
              <a:ext uri="{FF2B5EF4-FFF2-40B4-BE49-F238E27FC236}">
                <a16:creationId xmlns:a16="http://schemas.microsoft.com/office/drawing/2014/main" id="{EAA48B4E-DCB2-216D-9A79-2DE8002903AE}"/>
              </a:ext>
            </a:extLst>
          </p:cNvPr>
          <p:cNvSpPr>
            <a:spLocks noGrp="1"/>
          </p:cNvSpPr>
          <p:nvPr>
            <p:ph idx="1"/>
          </p:nvPr>
        </p:nvSpPr>
        <p:spPr/>
        <p:txBody>
          <a:bodyPr/>
          <a:lstStyle/>
          <a:p>
            <a:r>
              <a:rPr lang="en-US" altLang="en-US" sz="2800" dirty="0"/>
              <a:t>After the fault the system again changes</a:t>
            </a:r>
          </a:p>
          <a:p>
            <a:endParaRPr lang="en-US" dirty="0"/>
          </a:p>
          <a:p>
            <a:endParaRPr lang="en-US" dirty="0"/>
          </a:p>
          <a:p>
            <a:endParaRPr lang="en-US" dirty="0"/>
          </a:p>
          <a:p>
            <a:endParaRPr lang="en-US" dirty="0"/>
          </a:p>
          <a:p>
            <a:r>
              <a:rPr lang="en-US" altLang="en-US" sz="2800" dirty="0"/>
              <a:t>The equivalent system after the fault is then </a:t>
            </a:r>
            <a:r>
              <a:rPr lang="en-US" altLang="en-US" sz="2400" dirty="0"/>
              <a:t> </a:t>
            </a:r>
          </a:p>
          <a:p>
            <a:endParaRPr lang="en-US" dirty="0"/>
          </a:p>
        </p:txBody>
      </p:sp>
      <p:pic>
        <p:nvPicPr>
          <p:cNvPr id="41988" name="Picture 4" descr="fig16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14400" y="1828800"/>
            <a:ext cx="777240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6" descr="fig16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90600" y="4495800"/>
            <a:ext cx="777240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1">
            <a:extLst>
              <a:ext uri="{FF2B5EF4-FFF2-40B4-BE49-F238E27FC236}">
                <a16:creationId xmlns:a16="http://schemas.microsoft.com/office/drawing/2014/main" id="{7999A812-3834-7252-6B3A-4D0AC17EBAE2}"/>
              </a:ext>
            </a:extLst>
          </p:cNvPr>
          <p:cNvSpPr>
            <a:spLocks noGrp="1"/>
          </p:cNvSpPr>
          <p:nvPr>
            <p:ph type="sldNum" sz="quarter" idx="4"/>
          </p:nvPr>
        </p:nvSpPr>
        <p:spPr>
          <a:xfrm>
            <a:off x="11353800" y="6324600"/>
            <a:ext cx="609600" cy="457200"/>
          </a:xfrm>
        </p:spPr>
        <p:txBody>
          <a:bodyPr/>
          <a:lstStyle/>
          <a:p>
            <a:pPr>
              <a:defRPr/>
            </a:pPr>
            <a:fld id="{F6D20532-61D7-47D0-903F-227F7C48AD34}" type="slidenum">
              <a:rPr lang="en-US" smtClean="0">
                <a:solidFill>
                  <a:srgbClr val="1E0000"/>
                </a:solidFill>
              </a:rPr>
              <a:pPr>
                <a:defRPr/>
              </a:pPr>
              <a:t>27</a:t>
            </a:fld>
            <a:endParaRPr lang="en-US" dirty="0">
              <a:solidFill>
                <a:srgbClr val="1E0000"/>
              </a:solidFill>
            </a:endParaRPr>
          </a:p>
        </p:txBody>
      </p:sp>
    </p:spTree>
    <p:extLst>
      <p:ext uri="{BB962C8B-B14F-4D97-AF65-F5344CB8AC3E}">
        <p14:creationId xmlns:p14="http://schemas.microsoft.com/office/powerpoint/2010/main" val="11675524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pPr eaLnBrk="1" hangingPunct="1"/>
            <a:r>
              <a:rPr lang="en-US" altLang="en-US" dirty="0"/>
              <a:t>SMIB Example, Dynamics</a:t>
            </a:r>
          </a:p>
        </p:txBody>
      </p:sp>
      <p:sp>
        <p:nvSpPr>
          <p:cNvPr id="2" name="Slide Number Placeholder 1">
            <a:extLst>
              <a:ext uri="{FF2B5EF4-FFF2-40B4-BE49-F238E27FC236}">
                <a16:creationId xmlns:a16="http://schemas.microsoft.com/office/drawing/2014/main" id="{301ACC19-419C-D31D-5B6C-64909E5497FA}"/>
              </a:ext>
            </a:extLst>
          </p:cNvPr>
          <p:cNvSpPr>
            <a:spLocks noGrp="1"/>
          </p:cNvSpPr>
          <p:nvPr>
            <p:ph type="sldNum" sz="quarter" idx="4"/>
          </p:nvPr>
        </p:nvSpPr>
        <p:spPr/>
        <p:txBody>
          <a:bodyPr/>
          <a:lstStyle/>
          <a:p>
            <a:pPr>
              <a:defRPr/>
            </a:pPr>
            <a:fld id="{F6D20532-61D7-47D0-903F-227F7C48AD34}" type="slidenum">
              <a:rPr lang="en-US" smtClean="0">
                <a:solidFill>
                  <a:srgbClr val="1E0000"/>
                </a:solidFill>
              </a:rPr>
              <a:pPr>
                <a:defRPr/>
              </a:pPr>
              <a:t>28</a:t>
            </a:fld>
            <a:endParaRPr lang="en-US" dirty="0">
              <a:solidFill>
                <a:srgbClr val="1E0000"/>
              </a:solidFill>
            </a:endParaRPr>
          </a:p>
        </p:txBody>
      </p:sp>
      <p:pic>
        <p:nvPicPr>
          <p:cNvPr id="12292" name="Picture 3" descr="fig168a"/>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85800" y="1371600"/>
            <a:ext cx="5998839" cy="339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290" name="Object 4"/>
          <p:cNvGraphicFramePr>
            <a:graphicFrameLocks noChangeAspect="1"/>
          </p:cNvGraphicFramePr>
          <p:nvPr/>
        </p:nvGraphicFramePr>
        <p:xfrm>
          <a:off x="6934200" y="1600200"/>
          <a:ext cx="4686300" cy="2590800"/>
        </p:xfrm>
        <a:graphic>
          <a:graphicData uri="http://schemas.openxmlformats.org/presentationml/2006/ole">
            <mc:AlternateContent xmlns:mc="http://schemas.openxmlformats.org/markup-compatibility/2006">
              <mc:Choice xmlns:v="urn:schemas-microsoft-com:vml" Requires="v">
                <p:oleObj name="Equation" r:id="rId4" imgW="4686120" imgH="2590560" progId="Equation.DSMT4">
                  <p:embed/>
                </p:oleObj>
              </mc:Choice>
              <mc:Fallback>
                <p:oleObj name="Equation" r:id="rId4" imgW="4686120" imgH="2590560" progId="Equation.DSMT4">
                  <p:embed/>
                  <p:pic>
                    <p:nvPicPr>
                      <p:cNvPr id="12290" name="Object 4"/>
                      <p:cNvPicPr>
                        <a:picLocks noChangeAspect="1" noChangeArrowheads="1"/>
                      </p:cNvPicPr>
                      <p:nvPr/>
                    </p:nvPicPr>
                    <p:blipFill>
                      <a:blip r:embed="rId5"/>
                      <a:srcRect/>
                      <a:stretch>
                        <a:fillRect/>
                      </a:stretch>
                    </p:blipFill>
                    <p:spPr bwMode="auto">
                      <a:xfrm>
                        <a:off x="6934200" y="1600200"/>
                        <a:ext cx="4686300" cy="2590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105846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9DA10-D4E4-3BEE-B1CF-4E158BEFF17A}"/>
              </a:ext>
            </a:extLst>
          </p:cNvPr>
          <p:cNvSpPr>
            <a:spLocks noGrp="1"/>
          </p:cNvSpPr>
          <p:nvPr>
            <p:ph type="title"/>
          </p:nvPr>
        </p:nvSpPr>
        <p:spPr/>
        <p:txBody>
          <a:bodyPr/>
          <a:lstStyle/>
          <a:p>
            <a:r>
              <a:rPr lang="en-US" dirty="0"/>
              <a:t>Design Project Overview, cont.</a:t>
            </a:r>
          </a:p>
        </p:txBody>
      </p:sp>
      <p:sp>
        <p:nvSpPr>
          <p:cNvPr id="3" name="Content Placeholder 2">
            <a:extLst>
              <a:ext uri="{FF2B5EF4-FFF2-40B4-BE49-F238E27FC236}">
                <a16:creationId xmlns:a16="http://schemas.microsoft.com/office/drawing/2014/main" id="{879A5417-20E7-C3B0-AFB6-2E727F74133D}"/>
              </a:ext>
            </a:extLst>
          </p:cNvPr>
          <p:cNvSpPr>
            <a:spLocks noGrp="1"/>
          </p:cNvSpPr>
          <p:nvPr>
            <p:ph idx="1"/>
          </p:nvPr>
        </p:nvSpPr>
        <p:spPr/>
        <p:txBody>
          <a:bodyPr/>
          <a:lstStyle/>
          <a:p>
            <a:r>
              <a:rPr lang="en-US" dirty="0"/>
              <a:t>Since the actual grid models are not publicly available due to them being CEII, you’ll be working with an enhanced version of the 2000 bus grid we’ve been using in 460</a:t>
            </a:r>
          </a:p>
          <a:p>
            <a:pPr lvl="1"/>
            <a:r>
              <a:rPr lang="en-US" dirty="0"/>
              <a:t>This enhanced grid has much more wind and solar and a higher load; this grid uses at 500/230/161/115 kV transmission grid</a:t>
            </a:r>
          </a:p>
          <a:p>
            <a:r>
              <a:rPr lang="en-US" dirty="0"/>
              <a:t>Your design goal is to optimally provide reliable electricity to 5 new loads in (or close to) the Permian Basin, with each load requiring 1000 MW at 161 kV</a:t>
            </a:r>
          </a:p>
          <a:p>
            <a:r>
              <a:rPr lang="en-US" dirty="0"/>
              <a:t>There will be a number of assumptions to simplify the project, including using a DC OPF, only considering three distinct operating points, and ignoring all contingencies except those associated with your new transmission lines and transformers</a:t>
            </a:r>
          </a:p>
          <a:p>
            <a:pPr lvl="1"/>
            <a:endParaRPr lang="en-US" dirty="0"/>
          </a:p>
          <a:p>
            <a:pPr lvl="1"/>
            <a:endParaRPr lang="en-US" dirty="0"/>
          </a:p>
          <a:p>
            <a:endParaRPr lang="en-US" dirty="0"/>
          </a:p>
        </p:txBody>
      </p:sp>
      <p:sp>
        <p:nvSpPr>
          <p:cNvPr id="4" name="Slide Number Placeholder 1">
            <a:extLst>
              <a:ext uri="{FF2B5EF4-FFF2-40B4-BE49-F238E27FC236}">
                <a16:creationId xmlns:a16="http://schemas.microsoft.com/office/drawing/2014/main" id="{9FF2EE0A-42C0-FBCB-96D6-FC61F4A69299}"/>
              </a:ext>
            </a:extLst>
          </p:cNvPr>
          <p:cNvSpPr>
            <a:spLocks noGrp="1"/>
          </p:cNvSpPr>
          <p:nvPr>
            <p:ph type="sldNum" sz="quarter" idx="4"/>
          </p:nvPr>
        </p:nvSpPr>
        <p:spPr>
          <a:xfrm>
            <a:off x="11353800" y="6324600"/>
            <a:ext cx="609600" cy="457200"/>
          </a:xfrm>
        </p:spPr>
        <p:txBody>
          <a:bodyPr/>
          <a:lstStyle/>
          <a:p>
            <a:pPr>
              <a:defRPr/>
            </a:pPr>
            <a:fld id="{F6D20532-61D7-47D0-903F-227F7C48AD34}" type="slidenum">
              <a:rPr lang="en-US" smtClean="0">
                <a:solidFill>
                  <a:srgbClr val="1E0000"/>
                </a:solidFill>
              </a:rPr>
              <a:pPr>
                <a:defRPr/>
              </a:pPr>
              <a:t>2</a:t>
            </a:fld>
            <a:endParaRPr lang="en-US" dirty="0">
              <a:solidFill>
                <a:srgbClr val="1E0000"/>
              </a:solidFill>
            </a:endParaRPr>
          </a:p>
        </p:txBody>
      </p:sp>
    </p:spTree>
    <p:extLst>
      <p:ext uri="{BB962C8B-B14F-4D97-AF65-F5344CB8AC3E}">
        <p14:creationId xmlns:p14="http://schemas.microsoft.com/office/powerpoint/2010/main" val="18668305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t>Equal Area Criteria</a:t>
            </a:r>
          </a:p>
        </p:txBody>
      </p:sp>
      <p:sp>
        <p:nvSpPr>
          <p:cNvPr id="13315" name="Rectangle 3"/>
          <p:cNvSpPr>
            <a:spLocks noGrp="1" noChangeArrowheads="1"/>
          </p:cNvSpPr>
          <p:nvPr>
            <p:ph idx="1"/>
          </p:nvPr>
        </p:nvSpPr>
        <p:spPr/>
        <p:txBody>
          <a:bodyPr/>
          <a:lstStyle/>
          <a:p>
            <a:pPr>
              <a:buFont typeface="Arial" charset="0"/>
              <a:buChar char="•"/>
            </a:pPr>
            <a:r>
              <a:rPr lang="en-US" altLang="en-US" dirty="0"/>
              <a:t>The goal of the equal area criteria is to try to determine whether a system is stable or not without having to completely integrate the system response.</a:t>
            </a:r>
          </a:p>
        </p:txBody>
      </p:sp>
      <p:pic>
        <p:nvPicPr>
          <p:cNvPr id="13316" name="Picture 4" descr="fig168"/>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90600" y="2743200"/>
            <a:ext cx="5761038"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5"/>
          <p:cNvSpPr txBox="1">
            <a:spLocks noChangeArrowheads="1"/>
          </p:cNvSpPr>
          <p:nvPr/>
        </p:nvSpPr>
        <p:spPr bwMode="auto">
          <a:xfrm>
            <a:off x="7696200" y="2818412"/>
            <a:ext cx="4114800" cy="1569660"/>
          </a:xfrm>
          <a:prstGeom prst="rect">
            <a:avLst/>
          </a:prstGeom>
          <a:solidFill>
            <a:schemeClr val="bg1">
              <a:lumMod val="95000"/>
            </a:schemeClr>
          </a:solid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ts val="0"/>
              </a:spcBef>
            </a:pPr>
            <a:r>
              <a:rPr lang="en-US" altLang="en-US" dirty="0">
                <a:solidFill>
                  <a:srgbClr val="1E0000"/>
                </a:solidFill>
              </a:rPr>
              <a:t>System will be stable after the fault if the deceleration (</a:t>
            </a:r>
            <a:r>
              <a:rPr lang="en-US" altLang="en-US" dirty="0" err="1">
                <a:solidFill>
                  <a:srgbClr val="1E0000"/>
                </a:solidFill>
              </a:rPr>
              <a:t>Decel</a:t>
            </a:r>
            <a:r>
              <a:rPr lang="en-US" altLang="en-US" dirty="0">
                <a:solidFill>
                  <a:srgbClr val="1E0000"/>
                </a:solidFill>
              </a:rPr>
              <a:t>) area is greater than the acceleration (Accel.) area</a:t>
            </a:r>
          </a:p>
        </p:txBody>
      </p:sp>
      <p:sp>
        <p:nvSpPr>
          <p:cNvPr id="2" name="Slide Number Placeholder 3">
            <a:extLst>
              <a:ext uri="{FF2B5EF4-FFF2-40B4-BE49-F238E27FC236}">
                <a16:creationId xmlns:a16="http://schemas.microsoft.com/office/drawing/2014/main" id="{72E7F988-0DE6-1A4E-8F1B-5B49DBD7BBFD}"/>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29</a:t>
            </a:fld>
            <a:endParaRPr lang="en-US" dirty="0">
              <a:solidFill>
                <a:schemeClr val="tx1">
                  <a:lumMod val="50000"/>
                </a:schemeClr>
              </a:solidFill>
            </a:endParaRPr>
          </a:p>
        </p:txBody>
      </p:sp>
    </p:spTree>
    <p:extLst>
      <p:ext uri="{BB962C8B-B14F-4D97-AF65-F5344CB8AC3E}">
        <p14:creationId xmlns:p14="http://schemas.microsoft.com/office/powerpoint/2010/main" val="32186253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dirty="0"/>
              <a:t>Example 12.4: Undamped</a:t>
            </a:r>
          </a:p>
        </p:txBody>
      </p:sp>
      <p:sp>
        <p:nvSpPr>
          <p:cNvPr id="6" name="Content Placeholder 5">
            <a:extLst>
              <a:ext uri="{FF2B5EF4-FFF2-40B4-BE49-F238E27FC236}">
                <a16:creationId xmlns:a16="http://schemas.microsoft.com/office/drawing/2014/main" id="{A98B5101-A991-C2FB-EF71-2F73BBEBCF11}"/>
              </a:ext>
            </a:extLst>
          </p:cNvPr>
          <p:cNvSpPr>
            <a:spLocks noGrp="1"/>
          </p:cNvSpPr>
          <p:nvPr>
            <p:ph idx="1"/>
          </p:nvPr>
        </p:nvSpPr>
        <p:spPr>
          <a:xfrm>
            <a:off x="457200" y="1280160"/>
            <a:ext cx="10896600" cy="3733800"/>
          </a:xfrm>
        </p:spPr>
        <p:txBody>
          <a:bodyPr/>
          <a:lstStyle/>
          <a:p>
            <a:r>
              <a:rPr lang="en-US" altLang="en-US" sz="2800" dirty="0">
                <a:solidFill>
                  <a:srgbClr val="1E0000"/>
                </a:solidFill>
              </a:rPr>
              <a:t>Assume there is a balanced three-phase fault at Bus 1, meaning that during the fault no power can be transferred from the generator to the rest of the system. </a:t>
            </a:r>
          </a:p>
          <a:p>
            <a:endParaRPr lang="en-US" dirty="0"/>
          </a:p>
        </p:txBody>
      </p:sp>
      <p:pic>
        <p:nvPicPr>
          <p:cNvPr id="3" name="Picture 2">
            <a:extLst>
              <a:ext uri="{FF2B5EF4-FFF2-40B4-BE49-F238E27FC236}">
                <a16:creationId xmlns:a16="http://schemas.microsoft.com/office/drawing/2014/main" id="{D873711D-1131-B141-4146-5EF66EC9C8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4400" y="2819400"/>
            <a:ext cx="8465048" cy="2995044"/>
          </a:xfrm>
          <a:prstGeom prst="rect">
            <a:avLst/>
          </a:prstGeom>
        </p:spPr>
      </p:pic>
      <p:sp>
        <p:nvSpPr>
          <p:cNvPr id="7" name="Slide Number Placeholder 3">
            <a:extLst>
              <a:ext uri="{FF2B5EF4-FFF2-40B4-BE49-F238E27FC236}">
                <a16:creationId xmlns:a16="http://schemas.microsoft.com/office/drawing/2014/main" id="{F16E0750-E107-5309-1AE1-E42CBB4A8519}"/>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30</a:t>
            </a:fld>
            <a:endParaRPr lang="en-US" dirty="0">
              <a:solidFill>
                <a:schemeClr val="tx1">
                  <a:lumMod val="50000"/>
                </a:schemeClr>
              </a:solidFill>
            </a:endParaRPr>
          </a:p>
        </p:txBody>
      </p:sp>
    </p:spTree>
    <p:extLst>
      <p:ext uri="{BB962C8B-B14F-4D97-AF65-F5344CB8AC3E}">
        <p14:creationId xmlns:p14="http://schemas.microsoft.com/office/powerpoint/2010/main" val="32354302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Examples 12.4 and 5: Equal Area</a:t>
            </a:r>
            <a:endParaRPr lang="en-US" dirty="0"/>
          </a:p>
        </p:txBody>
      </p:sp>
      <p:pic>
        <p:nvPicPr>
          <p:cNvPr id="311298"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914400" y="1316408"/>
            <a:ext cx="6041571"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Object 3"/>
          <p:cNvGraphicFramePr>
            <a:graphicFrameLocks noChangeAspect="1"/>
          </p:cNvGraphicFramePr>
          <p:nvPr>
            <p:extLst>
              <p:ext uri="{D42A27DB-BD31-4B8C-83A1-F6EECF244321}">
                <p14:modId xmlns:p14="http://schemas.microsoft.com/office/powerpoint/2010/main" val="3763707513"/>
              </p:ext>
            </p:extLst>
          </p:nvPr>
        </p:nvGraphicFramePr>
        <p:xfrm>
          <a:off x="990600" y="3852017"/>
          <a:ext cx="5677477" cy="2667000"/>
        </p:xfrm>
        <a:graphic>
          <a:graphicData uri="http://schemas.openxmlformats.org/presentationml/2006/ole">
            <mc:AlternateContent xmlns:mc="http://schemas.openxmlformats.org/markup-compatibility/2006">
              <mc:Choice xmlns:v="urn:schemas-microsoft-com:vml" Requires="v">
                <p:oleObj name="Equation" r:id="rId3" imgW="3568680" imgH="1676160" progId="Equation.DSMT4">
                  <p:embed/>
                </p:oleObj>
              </mc:Choice>
              <mc:Fallback>
                <p:oleObj name="Equation" r:id="rId3" imgW="3568680" imgH="1676160" progId="Equation.DSMT4">
                  <p:embed/>
                  <p:pic>
                    <p:nvPicPr>
                      <p:cNvPr id="4" name="Object 3"/>
                      <p:cNvPicPr/>
                      <p:nvPr/>
                    </p:nvPicPr>
                    <p:blipFill>
                      <a:blip r:embed="rId4"/>
                      <a:stretch>
                        <a:fillRect/>
                      </a:stretch>
                    </p:blipFill>
                    <p:spPr>
                      <a:xfrm>
                        <a:off x="990600" y="3852017"/>
                        <a:ext cx="5677477" cy="2667000"/>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BE5D2036-60B7-8B8B-6FD4-FFF8D721F2B2}"/>
              </a:ext>
            </a:extLst>
          </p:cNvPr>
          <p:cNvPicPr>
            <a:picLocks noChangeAspect="1"/>
          </p:cNvPicPr>
          <p:nvPr/>
        </p:nvPicPr>
        <p:blipFill>
          <a:blip r:embed="rId5"/>
          <a:stretch>
            <a:fillRect/>
          </a:stretch>
        </p:blipFill>
        <p:spPr>
          <a:xfrm>
            <a:off x="7391400" y="1316408"/>
            <a:ext cx="4000500" cy="3200400"/>
          </a:xfrm>
          <a:prstGeom prst="rect">
            <a:avLst/>
          </a:prstGeom>
        </p:spPr>
      </p:pic>
      <p:sp>
        <p:nvSpPr>
          <p:cNvPr id="7" name="Text Box 5">
            <a:extLst>
              <a:ext uri="{FF2B5EF4-FFF2-40B4-BE49-F238E27FC236}">
                <a16:creationId xmlns:a16="http://schemas.microsoft.com/office/drawing/2014/main" id="{7AC4FF2C-6D75-8675-F047-46A8EC302488}"/>
              </a:ext>
            </a:extLst>
          </p:cNvPr>
          <p:cNvSpPr txBox="1">
            <a:spLocks noChangeArrowheads="1"/>
          </p:cNvSpPr>
          <p:nvPr/>
        </p:nvSpPr>
        <p:spPr bwMode="auto">
          <a:xfrm>
            <a:off x="7397097" y="4770018"/>
            <a:ext cx="4114800" cy="830997"/>
          </a:xfrm>
          <a:prstGeom prst="rect">
            <a:avLst/>
          </a:prstGeom>
          <a:solidFill>
            <a:schemeClr val="bg1">
              <a:lumMod val="95000"/>
            </a:schemeClr>
          </a:solid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ts val="0"/>
              </a:spcBef>
            </a:pPr>
            <a:r>
              <a:rPr lang="en-US" altLang="en-US" dirty="0">
                <a:solidFill>
                  <a:srgbClr val="1E0000"/>
                </a:solidFill>
              </a:rPr>
              <a:t>The critical clearing time is slightly less than 0.19 seconds</a:t>
            </a:r>
          </a:p>
        </p:txBody>
      </p:sp>
      <p:sp>
        <p:nvSpPr>
          <p:cNvPr id="8" name="Slide Number Placeholder 3">
            <a:extLst>
              <a:ext uri="{FF2B5EF4-FFF2-40B4-BE49-F238E27FC236}">
                <a16:creationId xmlns:a16="http://schemas.microsoft.com/office/drawing/2014/main" id="{4F6C4508-CB53-D7EB-A5A4-3DBBCB63374F}"/>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31</a:t>
            </a:fld>
            <a:endParaRPr lang="en-US" dirty="0">
              <a:solidFill>
                <a:schemeClr val="tx1">
                  <a:lumMod val="50000"/>
                </a:schemeClr>
              </a:solidFill>
            </a:endParaRPr>
          </a:p>
        </p:txBody>
      </p:sp>
    </p:spTree>
    <p:extLst>
      <p:ext uri="{BB962C8B-B14F-4D97-AF65-F5344CB8AC3E}">
        <p14:creationId xmlns:p14="http://schemas.microsoft.com/office/powerpoint/2010/main" val="2116117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46C01-646D-F5DF-9703-0D33143EEB2F}"/>
              </a:ext>
            </a:extLst>
          </p:cNvPr>
          <p:cNvSpPr>
            <a:spLocks noGrp="1"/>
          </p:cNvSpPr>
          <p:nvPr>
            <p:ph type="title"/>
          </p:nvPr>
        </p:nvSpPr>
        <p:spPr/>
        <p:txBody>
          <a:bodyPr/>
          <a:lstStyle/>
          <a:p>
            <a:r>
              <a:rPr lang="en-US" dirty="0"/>
              <a:t>Design Project Overview: Starting Grid Flows and Generation by Fuel Type </a:t>
            </a:r>
          </a:p>
        </p:txBody>
      </p:sp>
      <p:sp>
        <p:nvSpPr>
          <p:cNvPr id="6" name="Slide Number Placeholder 3">
            <a:extLst>
              <a:ext uri="{FF2B5EF4-FFF2-40B4-BE49-F238E27FC236}">
                <a16:creationId xmlns:a16="http://schemas.microsoft.com/office/drawing/2014/main" id="{4C978C6C-55EF-DDE3-3336-C9B9D3807F39}"/>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3</a:t>
            </a:fld>
            <a:endParaRPr lang="en-US" dirty="0">
              <a:solidFill>
                <a:schemeClr val="tx1">
                  <a:lumMod val="50000"/>
                </a:schemeClr>
              </a:solidFill>
            </a:endParaRPr>
          </a:p>
        </p:txBody>
      </p:sp>
      <p:pic>
        <p:nvPicPr>
          <p:cNvPr id="4" name="Picture 3">
            <a:extLst>
              <a:ext uri="{FF2B5EF4-FFF2-40B4-BE49-F238E27FC236}">
                <a16:creationId xmlns:a16="http://schemas.microsoft.com/office/drawing/2014/main" id="{C621591C-D334-E1E5-43AD-1DAF50E274EE}"/>
              </a:ext>
            </a:extLst>
          </p:cNvPr>
          <p:cNvPicPr>
            <a:picLocks noChangeAspect="1"/>
          </p:cNvPicPr>
          <p:nvPr/>
        </p:nvPicPr>
        <p:blipFill>
          <a:blip r:embed="rId2" cstate="screen">
            <a:extLst>
              <a:ext uri="{28A0092B-C50C-407E-A947-70E740481C1C}">
                <a14:useLocalDpi xmlns:a14="http://schemas.microsoft.com/office/drawing/2010/main"/>
              </a:ext>
            </a:extLst>
          </a:blip>
          <a:srcRect l="9710" r="37453"/>
          <a:stretch/>
        </p:blipFill>
        <p:spPr>
          <a:xfrm>
            <a:off x="381000" y="1371600"/>
            <a:ext cx="5394960" cy="4878051"/>
          </a:xfrm>
          <a:prstGeom prst="rect">
            <a:avLst/>
          </a:prstGeom>
        </p:spPr>
      </p:pic>
      <p:pic>
        <p:nvPicPr>
          <p:cNvPr id="7" name="Picture 6">
            <a:extLst>
              <a:ext uri="{FF2B5EF4-FFF2-40B4-BE49-F238E27FC236}">
                <a16:creationId xmlns:a16="http://schemas.microsoft.com/office/drawing/2014/main" id="{F0F41192-905E-AD38-990A-5F9A007F6A4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35092" y="2209800"/>
            <a:ext cx="4389120" cy="4480560"/>
          </a:xfrm>
          <a:prstGeom prst="rect">
            <a:avLst/>
          </a:prstGeom>
        </p:spPr>
      </p:pic>
      <p:sp>
        <p:nvSpPr>
          <p:cNvPr id="8" name="TextBox 7">
            <a:extLst>
              <a:ext uri="{FF2B5EF4-FFF2-40B4-BE49-F238E27FC236}">
                <a16:creationId xmlns:a16="http://schemas.microsoft.com/office/drawing/2014/main" id="{50790FE4-D557-C321-6BEF-FC32F0248692}"/>
              </a:ext>
            </a:extLst>
          </p:cNvPr>
          <p:cNvSpPr txBox="1">
            <a:spLocks noChangeArrowheads="1"/>
          </p:cNvSpPr>
          <p:nvPr/>
        </p:nvSpPr>
        <p:spPr bwMode="auto">
          <a:xfrm>
            <a:off x="5889756" y="1149350"/>
            <a:ext cx="6079740" cy="1200329"/>
          </a:xfrm>
          <a:prstGeom prst="rect">
            <a:avLst/>
          </a:prstGeom>
          <a:solidFill>
            <a:schemeClr val="accent3">
              <a:lumMod val="95000"/>
            </a:schemeClr>
          </a:solid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dirty="0">
                <a:solidFill>
                  <a:srgbClr val="1E0000"/>
                </a:solidFill>
              </a:rPr>
              <a:t>Available generation by fuel type (black-coal, orange-natural gas, red-nuclear, green-wind, yellow-solar, blue-hydro)</a:t>
            </a:r>
            <a:endParaRPr lang="en-US" altLang="en-US" sz="2400" dirty="0">
              <a:solidFill>
                <a:srgbClr val="1E0000"/>
              </a:solidFill>
            </a:endParaRPr>
          </a:p>
        </p:txBody>
      </p:sp>
    </p:spTree>
    <p:extLst>
      <p:ext uri="{BB962C8B-B14F-4D97-AF65-F5344CB8AC3E}">
        <p14:creationId xmlns:p14="http://schemas.microsoft.com/office/powerpoint/2010/main" val="2558987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DAAE7-3D69-28F2-6C79-DF1A6BD879D4}"/>
              </a:ext>
            </a:extLst>
          </p:cNvPr>
          <p:cNvSpPr>
            <a:spLocks noGrp="1"/>
          </p:cNvSpPr>
          <p:nvPr>
            <p:ph type="title"/>
          </p:nvPr>
        </p:nvSpPr>
        <p:spPr/>
        <p:txBody>
          <a:bodyPr/>
          <a:lstStyle/>
          <a:p>
            <a:r>
              <a:rPr lang="en-US" dirty="0"/>
              <a:t>Design Project Overview: Starting Grid Flows and Generation by Fuel Type</a:t>
            </a:r>
          </a:p>
        </p:txBody>
      </p:sp>
      <p:pic>
        <p:nvPicPr>
          <p:cNvPr id="5" name="Picture 4">
            <a:extLst>
              <a:ext uri="{FF2B5EF4-FFF2-40B4-BE49-F238E27FC236}">
                <a16:creationId xmlns:a16="http://schemas.microsoft.com/office/drawing/2014/main" id="{420341FF-1855-18FA-C94E-CEC0203B0140}"/>
              </a:ext>
            </a:extLst>
          </p:cNvPr>
          <p:cNvPicPr>
            <a:picLocks noChangeAspect="1"/>
          </p:cNvPicPr>
          <p:nvPr/>
        </p:nvPicPr>
        <p:blipFill>
          <a:blip r:embed="rId2"/>
          <a:stretch>
            <a:fillRect/>
          </a:stretch>
        </p:blipFill>
        <p:spPr>
          <a:xfrm>
            <a:off x="485975" y="1371600"/>
            <a:ext cx="3105456" cy="4293630"/>
          </a:xfrm>
          <a:prstGeom prst="rect">
            <a:avLst/>
          </a:prstGeom>
        </p:spPr>
      </p:pic>
      <p:pic>
        <p:nvPicPr>
          <p:cNvPr id="7" name="Picture 6">
            <a:extLst>
              <a:ext uri="{FF2B5EF4-FFF2-40B4-BE49-F238E27FC236}">
                <a16:creationId xmlns:a16="http://schemas.microsoft.com/office/drawing/2014/main" id="{95354AC8-E165-F089-1E04-D183D6D7ADB1}"/>
              </a:ext>
            </a:extLst>
          </p:cNvPr>
          <p:cNvPicPr>
            <a:picLocks noChangeAspect="1"/>
          </p:cNvPicPr>
          <p:nvPr/>
        </p:nvPicPr>
        <p:blipFill>
          <a:blip r:embed="rId3"/>
          <a:srcRect l="1" t="1" r="34752" b="36182"/>
          <a:stretch/>
        </p:blipFill>
        <p:spPr>
          <a:xfrm>
            <a:off x="3733800" y="1981200"/>
            <a:ext cx="8243685" cy="3600690"/>
          </a:xfrm>
          <a:prstGeom prst="rect">
            <a:avLst/>
          </a:prstGeom>
        </p:spPr>
      </p:pic>
      <p:sp>
        <p:nvSpPr>
          <p:cNvPr id="4" name="TextBox 3">
            <a:extLst>
              <a:ext uri="{FF2B5EF4-FFF2-40B4-BE49-F238E27FC236}">
                <a16:creationId xmlns:a16="http://schemas.microsoft.com/office/drawing/2014/main" id="{829D97C0-D01E-4FA2-933B-498D94E088CA}"/>
              </a:ext>
            </a:extLst>
          </p:cNvPr>
          <p:cNvSpPr txBox="1">
            <a:spLocks noChangeArrowheads="1"/>
          </p:cNvSpPr>
          <p:nvPr/>
        </p:nvSpPr>
        <p:spPr bwMode="auto">
          <a:xfrm>
            <a:off x="6248400" y="1371600"/>
            <a:ext cx="2035044" cy="461665"/>
          </a:xfrm>
          <a:prstGeom prst="rect">
            <a:avLst/>
          </a:prstGeom>
          <a:solidFill>
            <a:schemeClr val="accent3">
              <a:lumMod val="95000"/>
            </a:schemeClr>
          </a:solid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dirty="0">
                <a:solidFill>
                  <a:srgbClr val="1E0000"/>
                </a:solidFill>
              </a:rPr>
              <a:t>Supply Curve</a:t>
            </a:r>
            <a:endParaRPr lang="en-US" altLang="en-US" sz="2400" dirty="0">
              <a:solidFill>
                <a:srgbClr val="1E0000"/>
              </a:solidFill>
            </a:endParaRPr>
          </a:p>
        </p:txBody>
      </p:sp>
      <p:sp>
        <p:nvSpPr>
          <p:cNvPr id="6" name="Slide Number Placeholder 1">
            <a:extLst>
              <a:ext uri="{FF2B5EF4-FFF2-40B4-BE49-F238E27FC236}">
                <a16:creationId xmlns:a16="http://schemas.microsoft.com/office/drawing/2014/main" id="{4EB6FA82-E227-2323-9C01-18A62CF48812}"/>
              </a:ext>
            </a:extLst>
          </p:cNvPr>
          <p:cNvSpPr>
            <a:spLocks noGrp="1"/>
          </p:cNvSpPr>
          <p:nvPr>
            <p:ph type="sldNum" sz="quarter" idx="4"/>
          </p:nvPr>
        </p:nvSpPr>
        <p:spPr>
          <a:xfrm>
            <a:off x="11353800" y="6324600"/>
            <a:ext cx="609600" cy="457200"/>
          </a:xfrm>
        </p:spPr>
        <p:txBody>
          <a:bodyPr/>
          <a:lstStyle/>
          <a:p>
            <a:pPr>
              <a:defRPr/>
            </a:pPr>
            <a:fld id="{F6D20532-61D7-47D0-903F-227F7C48AD34}" type="slidenum">
              <a:rPr lang="en-US" smtClean="0">
                <a:solidFill>
                  <a:srgbClr val="1E0000"/>
                </a:solidFill>
              </a:rPr>
              <a:pPr>
                <a:defRPr/>
              </a:pPr>
              <a:t>4</a:t>
            </a:fld>
            <a:endParaRPr lang="en-US" dirty="0">
              <a:solidFill>
                <a:srgbClr val="1E0000"/>
              </a:solidFill>
            </a:endParaRPr>
          </a:p>
        </p:txBody>
      </p:sp>
    </p:spTree>
    <p:extLst>
      <p:ext uri="{BB962C8B-B14F-4D97-AF65-F5344CB8AC3E}">
        <p14:creationId xmlns:p14="http://schemas.microsoft.com/office/powerpoint/2010/main" val="2986819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7464A-53A4-187B-3B86-D0D1D9FEF7D0}"/>
              </a:ext>
            </a:extLst>
          </p:cNvPr>
          <p:cNvSpPr>
            <a:spLocks noGrp="1"/>
          </p:cNvSpPr>
          <p:nvPr>
            <p:ph type="title"/>
          </p:nvPr>
        </p:nvSpPr>
        <p:spPr/>
        <p:txBody>
          <a:bodyPr/>
          <a:lstStyle/>
          <a:p>
            <a:r>
              <a:rPr lang="en-US" dirty="0"/>
              <a:t>Existing and New Load</a:t>
            </a:r>
          </a:p>
        </p:txBody>
      </p:sp>
      <p:sp>
        <p:nvSpPr>
          <p:cNvPr id="3" name="Content Placeholder 2">
            <a:extLst>
              <a:ext uri="{FF2B5EF4-FFF2-40B4-BE49-F238E27FC236}">
                <a16:creationId xmlns:a16="http://schemas.microsoft.com/office/drawing/2014/main" id="{C935CE5D-BBE7-55B3-7733-C220A9FA8BE2}"/>
              </a:ext>
            </a:extLst>
          </p:cNvPr>
          <p:cNvSpPr>
            <a:spLocks noGrp="1"/>
          </p:cNvSpPr>
          <p:nvPr>
            <p:ph idx="1"/>
          </p:nvPr>
        </p:nvSpPr>
        <p:spPr>
          <a:xfrm>
            <a:off x="457200" y="1280160"/>
            <a:ext cx="4953000" cy="701040"/>
          </a:xfrm>
        </p:spPr>
        <p:txBody>
          <a:bodyPr/>
          <a:lstStyle/>
          <a:p>
            <a:r>
              <a:rPr lang="en-US" dirty="0"/>
              <a:t>This image shows the existing load, with the rectangles proportional to the load</a:t>
            </a:r>
          </a:p>
          <a:p>
            <a:r>
              <a:rPr lang="en-US" dirty="0"/>
              <a:t>The five large rectangles towards the left represent the new, currently not connected, load</a:t>
            </a:r>
          </a:p>
        </p:txBody>
      </p:sp>
      <p:pic>
        <p:nvPicPr>
          <p:cNvPr id="4" name="Picture 3">
            <a:extLst>
              <a:ext uri="{FF2B5EF4-FFF2-40B4-BE49-F238E27FC236}">
                <a16:creationId xmlns:a16="http://schemas.microsoft.com/office/drawing/2014/main" id="{DDCC1D3E-E645-4E95-6A83-E57C6B29ECC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791200" y="1371600"/>
            <a:ext cx="5410200" cy="5221492"/>
          </a:xfrm>
          <a:prstGeom prst="rect">
            <a:avLst/>
          </a:prstGeom>
        </p:spPr>
      </p:pic>
      <p:sp>
        <p:nvSpPr>
          <p:cNvPr id="5" name="Slide Number Placeholder 1">
            <a:extLst>
              <a:ext uri="{FF2B5EF4-FFF2-40B4-BE49-F238E27FC236}">
                <a16:creationId xmlns:a16="http://schemas.microsoft.com/office/drawing/2014/main" id="{9EBE9365-CDBA-BF59-3A3B-9D0913E737EC}"/>
              </a:ext>
            </a:extLst>
          </p:cNvPr>
          <p:cNvSpPr>
            <a:spLocks noGrp="1"/>
          </p:cNvSpPr>
          <p:nvPr>
            <p:ph type="sldNum" sz="quarter" idx="4"/>
          </p:nvPr>
        </p:nvSpPr>
        <p:spPr>
          <a:xfrm>
            <a:off x="11353800" y="6324600"/>
            <a:ext cx="609600" cy="457200"/>
          </a:xfrm>
        </p:spPr>
        <p:txBody>
          <a:bodyPr/>
          <a:lstStyle/>
          <a:p>
            <a:pPr>
              <a:defRPr/>
            </a:pPr>
            <a:fld id="{F6D20532-61D7-47D0-903F-227F7C48AD34}" type="slidenum">
              <a:rPr lang="en-US" smtClean="0">
                <a:solidFill>
                  <a:srgbClr val="1E0000"/>
                </a:solidFill>
              </a:rPr>
              <a:pPr>
                <a:defRPr/>
              </a:pPr>
              <a:t>5</a:t>
            </a:fld>
            <a:endParaRPr lang="en-US" dirty="0">
              <a:solidFill>
                <a:srgbClr val="1E0000"/>
              </a:solidFill>
            </a:endParaRPr>
          </a:p>
        </p:txBody>
      </p:sp>
    </p:spTree>
    <p:extLst>
      <p:ext uri="{BB962C8B-B14F-4D97-AF65-F5344CB8AC3E}">
        <p14:creationId xmlns:p14="http://schemas.microsoft.com/office/powerpoint/2010/main" val="615501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F278A-1529-5C6C-6B3A-D9AE28C4E55D}"/>
              </a:ext>
            </a:extLst>
          </p:cNvPr>
          <p:cNvSpPr>
            <a:spLocks noGrp="1"/>
          </p:cNvSpPr>
          <p:nvPr>
            <p:ph type="title"/>
          </p:nvPr>
        </p:nvSpPr>
        <p:spPr/>
        <p:txBody>
          <a:bodyPr/>
          <a:lstStyle/>
          <a:p>
            <a:r>
              <a:rPr lang="en-US" dirty="0"/>
              <a:t>You are Encouraged to Read the ERCOT Report</a:t>
            </a:r>
          </a:p>
        </p:txBody>
      </p:sp>
      <p:sp>
        <p:nvSpPr>
          <p:cNvPr id="3" name="Content Placeholder 2">
            <a:extLst>
              <a:ext uri="{FF2B5EF4-FFF2-40B4-BE49-F238E27FC236}">
                <a16:creationId xmlns:a16="http://schemas.microsoft.com/office/drawing/2014/main" id="{32395A4A-10A9-0950-55B9-6AFD899E686E}"/>
              </a:ext>
            </a:extLst>
          </p:cNvPr>
          <p:cNvSpPr>
            <a:spLocks noGrp="1"/>
          </p:cNvSpPr>
          <p:nvPr>
            <p:ph idx="1"/>
          </p:nvPr>
        </p:nvSpPr>
        <p:spPr>
          <a:xfrm>
            <a:off x="457200" y="1280160"/>
            <a:ext cx="11297920" cy="548640"/>
          </a:xfrm>
        </p:spPr>
        <p:txBody>
          <a:bodyPr/>
          <a:lstStyle/>
          <a:p>
            <a:r>
              <a:rPr lang="en-US" dirty="0"/>
              <a:t>It will be included with the design project. This image is a solution presented in the report. However,</a:t>
            </a:r>
            <a:br>
              <a:rPr lang="en-US" dirty="0"/>
            </a:br>
            <a:r>
              <a:rPr lang="en-US" dirty="0"/>
              <a:t>they are designing for the existing</a:t>
            </a:r>
            <a:br>
              <a:rPr lang="en-US" dirty="0"/>
            </a:br>
            <a:r>
              <a:rPr lang="en-US" dirty="0"/>
              <a:t>345/138 kV grid, not your</a:t>
            </a:r>
            <a:br>
              <a:rPr lang="en-US" dirty="0"/>
            </a:br>
            <a:r>
              <a:rPr lang="en-US" dirty="0"/>
              <a:t>500/161 kV grid</a:t>
            </a:r>
          </a:p>
          <a:p>
            <a:r>
              <a:rPr lang="en-US" dirty="0"/>
              <a:t>The ERCOT report is estimating</a:t>
            </a:r>
            <a:br>
              <a:rPr lang="en-US" dirty="0"/>
            </a:br>
            <a:r>
              <a:rPr lang="en-US" dirty="0"/>
              <a:t>costs on the order of $ 13 billion</a:t>
            </a:r>
          </a:p>
        </p:txBody>
      </p:sp>
      <p:pic>
        <p:nvPicPr>
          <p:cNvPr id="5" name="Picture 4">
            <a:extLst>
              <a:ext uri="{FF2B5EF4-FFF2-40B4-BE49-F238E27FC236}">
                <a16:creationId xmlns:a16="http://schemas.microsoft.com/office/drawing/2014/main" id="{83063CB4-F262-616B-BBED-62B1D071294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867400" y="1905000"/>
            <a:ext cx="5181600" cy="4605867"/>
          </a:xfrm>
          <a:prstGeom prst="rect">
            <a:avLst/>
          </a:prstGeom>
        </p:spPr>
      </p:pic>
      <p:sp>
        <p:nvSpPr>
          <p:cNvPr id="6" name="Slide Number Placeholder 1">
            <a:extLst>
              <a:ext uri="{FF2B5EF4-FFF2-40B4-BE49-F238E27FC236}">
                <a16:creationId xmlns:a16="http://schemas.microsoft.com/office/drawing/2014/main" id="{0928C0FB-3C55-9E8E-10AB-FC285A031027}"/>
              </a:ext>
            </a:extLst>
          </p:cNvPr>
          <p:cNvSpPr>
            <a:spLocks noGrp="1"/>
          </p:cNvSpPr>
          <p:nvPr>
            <p:ph type="sldNum" sz="quarter" idx="4"/>
          </p:nvPr>
        </p:nvSpPr>
        <p:spPr>
          <a:xfrm>
            <a:off x="11353800" y="6324600"/>
            <a:ext cx="609600" cy="457200"/>
          </a:xfrm>
        </p:spPr>
        <p:txBody>
          <a:bodyPr/>
          <a:lstStyle/>
          <a:p>
            <a:pPr>
              <a:defRPr/>
            </a:pPr>
            <a:fld id="{F6D20532-61D7-47D0-903F-227F7C48AD34}" type="slidenum">
              <a:rPr lang="en-US" smtClean="0">
                <a:solidFill>
                  <a:srgbClr val="1E0000"/>
                </a:solidFill>
              </a:rPr>
              <a:pPr>
                <a:defRPr/>
              </a:pPr>
              <a:t>6</a:t>
            </a:fld>
            <a:endParaRPr lang="en-US" dirty="0">
              <a:solidFill>
                <a:srgbClr val="1E0000"/>
              </a:solidFill>
            </a:endParaRPr>
          </a:p>
        </p:txBody>
      </p:sp>
    </p:spTree>
    <p:extLst>
      <p:ext uri="{BB962C8B-B14F-4D97-AF65-F5344CB8AC3E}">
        <p14:creationId xmlns:p14="http://schemas.microsoft.com/office/powerpoint/2010/main" val="715234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E3D44-814C-EAA1-CF0C-8A488A098AD4}"/>
              </a:ext>
            </a:extLst>
          </p:cNvPr>
          <p:cNvSpPr>
            <a:spLocks noGrp="1"/>
          </p:cNvSpPr>
          <p:nvPr>
            <p:ph type="title"/>
          </p:nvPr>
        </p:nvSpPr>
        <p:spPr/>
        <p:txBody>
          <a:bodyPr/>
          <a:lstStyle/>
          <a:p>
            <a:r>
              <a:rPr lang="en-US" dirty="0"/>
              <a:t>Back to Stability: The Frequency Contour Videos for the West and East from Last Lecture</a:t>
            </a:r>
          </a:p>
        </p:txBody>
      </p:sp>
      <p:pic>
        <p:nvPicPr>
          <p:cNvPr id="5" name="Picture 4">
            <a:extLst>
              <a:ext uri="{FF2B5EF4-FFF2-40B4-BE49-F238E27FC236}">
                <a16:creationId xmlns:a16="http://schemas.microsoft.com/office/drawing/2014/main" id="{0638469F-B5EB-9707-71BB-0BC9F37DC90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14400" y="1280160"/>
            <a:ext cx="4419600" cy="5340350"/>
          </a:xfrm>
          <a:prstGeom prst="rect">
            <a:avLst/>
          </a:prstGeom>
        </p:spPr>
      </p:pic>
      <p:pic>
        <p:nvPicPr>
          <p:cNvPr id="9" name="Picture 8">
            <a:extLst>
              <a:ext uri="{FF2B5EF4-FFF2-40B4-BE49-F238E27FC236}">
                <a16:creationId xmlns:a16="http://schemas.microsoft.com/office/drawing/2014/main" id="{0D4CFF99-0A30-E98C-B617-BC56CE2D6C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43244" y="1302949"/>
            <a:ext cx="4953000" cy="5359590"/>
          </a:xfrm>
          <a:prstGeom prst="rect">
            <a:avLst/>
          </a:prstGeom>
        </p:spPr>
      </p:pic>
      <p:sp>
        <p:nvSpPr>
          <p:cNvPr id="10" name="Slide Number Placeholder 1">
            <a:extLst>
              <a:ext uri="{FF2B5EF4-FFF2-40B4-BE49-F238E27FC236}">
                <a16:creationId xmlns:a16="http://schemas.microsoft.com/office/drawing/2014/main" id="{B21E592D-D6D0-08CF-3F07-C6371BD3CCF1}"/>
              </a:ext>
            </a:extLst>
          </p:cNvPr>
          <p:cNvSpPr>
            <a:spLocks noGrp="1"/>
          </p:cNvSpPr>
          <p:nvPr>
            <p:ph type="sldNum" sz="quarter" idx="4"/>
          </p:nvPr>
        </p:nvSpPr>
        <p:spPr>
          <a:xfrm>
            <a:off x="11353800" y="6324600"/>
            <a:ext cx="609600" cy="457200"/>
          </a:xfrm>
        </p:spPr>
        <p:txBody>
          <a:bodyPr/>
          <a:lstStyle/>
          <a:p>
            <a:pPr>
              <a:defRPr/>
            </a:pPr>
            <a:fld id="{F6D20532-61D7-47D0-903F-227F7C48AD34}" type="slidenum">
              <a:rPr lang="en-US" smtClean="0">
                <a:solidFill>
                  <a:srgbClr val="1E0000"/>
                </a:solidFill>
              </a:rPr>
              <a:pPr>
                <a:defRPr/>
              </a:pPr>
              <a:t>7</a:t>
            </a:fld>
            <a:endParaRPr lang="en-US" dirty="0">
              <a:solidFill>
                <a:srgbClr val="1E0000"/>
              </a:solidFill>
            </a:endParaRPr>
          </a:p>
        </p:txBody>
      </p:sp>
      <p:sp>
        <p:nvSpPr>
          <p:cNvPr id="11" name="TextBox 4">
            <a:extLst>
              <a:ext uri="{FF2B5EF4-FFF2-40B4-BE49-F238E27FC236}">
                <a16:creationId xmlns:a16="http://schemas.microsoft.com/office/drawing/2014/main" id="{BB7A92A7-6A6D-7D29-5D8D-A4678E4217A8}"/>
              </a:ext>
            </a:extLst>
          </p:cNvPr>
          <p:cNvSpPr txBox="1">
            <a:spLocks noChangeArrowheads="1"/>
          </p:cNvSpPr>
          <p:nvPr/>
        </p:nvSpPr>
        <p:spPr bwMode="auto">
          <a:xfrm>
            <a:off x="1477188" y="6108627"/>
            <a:ext cx="4028440" cy="461665"/>
          </a:xfrm>
          <a:prstGeom prst="rect">
            <a:avLst/>
          </a:prstGeom>
          <a:solidFill>
            <a:schemeClr val="accent3">
              <a:lumMod val="95000"/>
            </a:schemeClr>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dirty="0">
                <a:solidFill>
                  <a:srgbClr val="000000"/>
                </a:solidFill>
                <a:latin typeface="+mn-lt"/>
              </a:rPr>
              <a:t>Video is FreqMovie_WECC</a:t>
            </a:r>
          </a:p>
        </p:txBody>
      </p:sp>
      <p:sp>
        <p:nvSpPr>
          <p:cNvPr id="12" name="TextBox 4">
            <a:extLst>
              <a:ext uri="{FF2B5EF4-FFF2-40B4-BE49-F238E27FC236}">
                <a16:creationId xmlns:a16="http://schemas.microsoft.com/office/drawing/2014/main" id="{F2309D29-4932-165B-C92D-16F95DD17397}"/>
              </a:ext>
            </a:extLst>
          </p:cNvPr>
          <p:cNvSpPr txBox="1">
            <a:spLocks noChangeArrowheads="1"/>
          </p:cNvSpPr>
          <p:nvPr/>
        </p:nvSpPr>
        <p:spPr bwMode="auto">
          <a:xfrm>
            <a:off x="6477000" y="6147451"/>
            <a:ext cx="4028440" cy="461665"/>
          </a:xfrm>
          <a:prstGeom prst="rect">
            <a:avLst/>
          </a:prstGeom>
          <a:solidFill>
            <a:schemeClr val="accent3">
              <a:lumMod val="95000"/>
            </a:schemeClr>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dirty="0">
                <a:solidFill>
                  <a:srgbClr val="000000"/>
                </a:solidFill>
                <a:latin typeface="+mn-lt"/>
              </a:rPr>
              <a:t>Video is FreqMovie_East</a:t>
            </a:r>
          </a:p>
        </p:txBody>
      </p:sp>
    </p:spTree>
    <p:extLst>
      <p:ext uri="{BB962C8B-B14F-4D97-AF65-F5344CB8AC3E}">
        <p14:creationId xmlns:p14="http://schemas.microsoft.com/office/powerpoint/2010/main" val="3426626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FF1DE-B0A7-DED1-D931-6B9B1E3ED6AA}"/>
              </a:ext>
            </a:extLst>
          </p:cNvPr>
          <p:cNvSpPr>
            <a:spLocks noGrp="1"/>
          </p:cNvSpPr>
          <p:nvPr>
            <p:ph type="title"/>
          </p:nvPr>
        </p:nvSpPr>
        <p:spPr/>
        <p:txBody>
          <a:bodyPr/>
          <a:lstStyle/>
          <a:p>
            <a:r>
              <a:rPr lang="en-US" dirty="0"/>
              <a:t>Longer Term Frequency Recovery </a:t>
            </a:r>
          </a:p>
        </p:txBody>
      </p:sp>
      <p:pic>
        <p:nvPicPr>
          <p:cNvPr id="4" name="Picture 1027">
            <a:extLst>
              <a:ext uri="{FF2B5EF4-FFF2-40B4-BE49-F238E27FC236}">
                <a16:creationId xmlns:a16="http://schemas.microsoft.com/office/drawing/2014/main" id="{983874DB-592E-5B55-CA01-DB739D797BB5}"/>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14400" y="1295262"/>
            <a:ext cx="7558088" cy="461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5" name="TextBox 3">
            <a:extLst>
              <a:ext uri="{FF2B5EF4-FFF2-40B4-BE49-F238E27FC236}">
                <a16:creationId xmlns:a16="http://schemas.microsoft.com/office/drawing/2014/main" id="{119896EF-691B-6AEB-B60A-39FE9BB269F1}"/>
              </a:ext>
            </a:extLst>
          </p:cNvPr>
          <p:cNvSpPr txBox="1">
            <a:spLocks noChangeArrowheads="1"/>
          </p:cNvSpPr>
          <p:nvPr/>
        </p:nvSpPr>
        <p:spPr bwMode="auto">
          <a:xfrm>
            <a:off x="990600" y="5950332"/>
            <a:ext cx="7558088" cy="461665"/>
          </a:xfrm>
          <a:prstGeom prst="rect">
            <a:avLst/>
          </a:prstGeom>
          <a:solidFill>
            <a:schemeClr val="accent3">
              <a:lumMod val="95000"/>
            </a:schemeClr>
          </a:solid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400" dirty="0">
                <a:solidFill>
                  <a:srgbClr val="1E0000"/>
                </a:solidFill>
              </a:rPr>
              <a:t>Normally </a:t>
            </a:r>
            <a:r>
              <a:rPr lang="en-US" altLang="en-US" dirty="0">
                <a:solidFill>
                  <a:srgbClr val="1E0000"/>
                </a:solidFill>
              </a:rPr>
              <a:t>the f</a:t>
            </a:r>
            <a:r>
              <a:rPr lang="en-US" altLang="en-US" sz="2400" dirty="0">
                <a:solidFill>
                  <a:srgbClr val="1E0000"/>
                </a:solidFill>
              </a:rPr>
              <a:t>requency recovers in about ten minutes </a:t>
            </a:r>
          </a:p>
        </p:txBody>
      </p:sp>
      <p:sp>
        <p:nvSpPr>
          <p:cNvPr id="3" name="Slide Number Placeholder 1">
            <a:extLst>
              <a:ext uri="{FF2B5EF4-FFF2-40B4-BE49-F238E27FC236}">
                <a16:creationId xmlns:a16="http://schemas.microsoft.com/office/drawing/2014/main" id="{E89FFC9C-0159-60BA-78B2-32C8C71C5B8A}"/>
              </a:ext>
            </a:extLst>
          </p:cNvPr>
          <p:cNvSpPr>
            <a:spLocks noGrp="1"/>
          </p:cNvSpPr>
          <p:nvPr>
            <p:ph type="sldNum" sz="quarter" idx="4"/>
          </p:nvPr>
        </p:nvSpPr>
        <p:spPr>
          <a:xfrm>
            <a:off x="11353800" y="6324600"/>
            <a:ext cx="609600" cy="457200"/>
          </a:xfrm>
        </p:spPr>
        <p:txBody>
          <a:bodyPr/>
          <a:lstStyle/>
          <a:p>
            <a:pPr>
              <a:defRPr/>
            </a:pPr>
            <a:fld id="{F6D20532-61D7-47D0-903F-227F7C48AD34}" type="slidenum">
              <a:rPr lang="en-US" smtClean="0">
                <a:solidFill>
                  <a:srgbClr val="1E0000"/>
                </a:solidFill>
              </a:rPr>
              <a:pPr>
                <a:defRPr/>
              </a:pPr>
              <a:t>8</a:t>
            </a:fld>
            <a:endParaRPr lang="en-US" dirty="0">
              <a:solidFill>
                <a:srgbClr val="1E0000"/>
              </a:solidFill>
            </a:endParaRPr>
          </a:p>
        </p:txBody>
      </p:sp>
    </p:spTree>
    <p:extLst>
      <p:ext uri="{BB962C8B-B14F-4D97-AF65-F5344CB8AC3E}">
        <p14:creationId xmlns:p14="http://schemas.microsoft.com/office/powerpoint/2010/main" val="3951489716"/>
      </p:ext>
    </p:extLst>
  </p:cSld>
  <p:clrMapOvr>
    <a:masterClrMapping/>
  </p:clrMapOvr>
</p:sld>
</file>

<file path=ppt/theme/theme1.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txDef>
      <a:spPr bwMode="auto">
        <a:solidFill>
          <a:schemeClr val="bg1">
            <a:lumMod val="95000"/>
          </a:schemeClr>
        </a:solidFill>
        <a:ln>
          <a:noFill/>
        </a:ln>
      </a:spPr>
      <a:bodyPr wrap="square">
        <a:spAutoFit/>
      </a:bodyPr>
      <a:lstStyle>
        <a:defPPr algn="l" eaLnBrk="1" hangingPunct="1">
          <a:spcBef>
            <a:spcPct val="50000"/>
          </a:spcBef>
          <a:defRPr sz="2400" dirty="0">
            <a:solidFill>
              <a:schemeClr val="tx1">
                <a:lumMod val="50000"/>
              </a:schemeClr>
            </a:solidFill>
          </a:defRPr>
        </a:defPPr>
      </a:lstStyle>
    </a:tx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Office\Templates\Presentation Designs\Capsules.pot</Template>
  <TotalTime>12596</TotalTime>
  <Words>1253</Words>
  <Application>Microsoft Office PowerPoint</Application>
  <PresentationFormat>Widescreen</PresentationFormat>
  <Paragraphs>150</Paragraphs>
  <Slides>32</Slides>
  <Notes>20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9" baseType="lpstr">
      <vt:lpstr>Arial</vt:lpstr>
      <vt:lpstr>Calibri</vt:lpstr>
      <vt:lpstr>Helvetica</vt:lpstr>
      <vt:lpstr>Times New Roman</vt:lpstr>
      <vt:lpstr>Wingdings</vt:lpstr>
      <vt:lpstr>Capsules</vt:lpstr>
      <vt:lpstr>Equation</vt:lpstr>
      <vt:lpstr>ECEN 460 Power System Operation and Control Spring 2025</vt:lpstr>
      <vt:lpstr>Design Project Overview</vt:lpstr>
      <vt:lpstr>Design Project Overview, cont.</vt:lpstr>
      <vt:lpstr>Design Project Overview: Starting Grid Flows and Generation by Fuel Type </vt:lpstr>
      <vt:lpstr>Design Project Overview: Starting Grid Flows and Generation by Fuel Type</vt:lpstr>
      <vt:lpstr>Existing and New Load</vt:lpstr>
      <vt:lpstr>You are Encouraged to Read the ERCOT Report</vt:lpstr>
      <vt:lpstr>Back to Stability: The Frequency Contour Videos for the West and East from Last Lecture</vt:lpstr>
      <vt:lpstr>Longer Term Frequency Recovery </vt:lpstr>
      <vt:lpstr>ERCOT Winter Storm Uri Frequency (2/15/21)</vt:lpstr>
      <vt:lpstr>Generator Under and Over Frequency Protection</vt:lpstr>
      <vt:lpstr>2000 Bus Generator Outage Example</vt:lpstr>
      <vt:lpstr>Generator Transient Stability Models</vt:lpstr>
      <vt:lpstr>Generator Electrical Model</vt:lpstr>
      <vt:lpstr>Generator Mechanical Model</vt:lpstr>
      <vt:lpstr>Generator Mechanical Model, cont’d</vt:lpstr>
      <vt:lpstr>Generator Mechanical Model, cont’d</vt:lpstr>
      <vt:lpstr>Generator Mechanical Model, cont’d</vt:lpstr>
      <vt:lpstr>Generator Swing Equation</vt:lpstr>
      <vt:lpstr>Single Machine Infinite Bus (SMIB)</vt:lpstr>
      <vt:lpstr>SMIB, cont’d</vt:lpstr>
      <vt:lpstr>SMIB Equilibrium Points</vt:lpstr>
      <vt:lpstr>Transient Stability Analysis</vt:lpstr>
      <vt:lpstr>Transient Stability Solution Methods</vt:lpstr>
      <vt:lpstr>SMIB Direct Method Example</vt:lpstr>
      <vt:lpstr>SMIB Example, cont’d</vt:lpstr>
      <vt:lpstr>SMIB Example, Faulted System</vt:lpstr>
      <vt:lpstr>SMIB Example, Post Fault System</vt:lpstr>
      <vt:lpstr>SMIB Example, Dynamics</vt:lpstr>
      <vt:lpstr>Equal Area Criteria</vt:lpstr>
      <vt:lpstr>Example 12.4: Undamped</vt:lpstr>
      <vt:lpstr>Examples 12.4 and 5: Equal Area</vt:lpstr>
    </vt:vector>
  </TitlesOfParts>
  <Company>ECE - UIUC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ECEN 615_Lect1</dc:title>
  <dc:creator>ECE Publications</dc:creator>
  <cp:lastModifiedBy>Nicole LoGiudice</cp:lastModifiedBy>
  <cp:revision>616</cp:revision>
  <cp:lastPrinted>2020-08-20T12:26:33Z</cp:lastPrinted>
  <dcterms:created xsi:type="dcterms:W3CDTF">2000-05-11T14:27:08Z</dcterms:created>
  <dcterms:modified xsi:type="dcterms:W3CDTF">2025-03-31T16:38:26Z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f6cd4b9-6f4c-455c-8ae4-9b982b2953c8_Enabled">
    <vt:lpwstr>true</vt:lpwstr>
  </property>
  <property fmtid="{D5CDD505-2E9C-101B-9397-08002B2CF9AE}" pid="3" name="MSIP_Label_5f6cd4b9-6f4c-455c-8ae4-9b982b2953c8_SetDate">
    <vt:lpwstr>2025-01-28T16:40:33Z</vt:lpwstr>
  </property>
  <property fmtid="{D5CDD505-2E9C-101B-9397-08002B2CF9AE}" pid="4" name="MSIP_Label_5f6cd4b9-6f4c-455c-8ae4-9b982b2953c8_Method">
    <vt:lpwstr>Privileged</vt:lpwstr>
  </property>
  <property fmtid="{D5CDD505-2E9C-101B-9397-08002B2CF9AE}" pid="5" name="MSIP_Label_5f6cd4b9-6f4c-455c-8ae4-9b982b2953c8_Name">
    <vt:lpwstr>Public​</vt:lpwstr>
  </property>
  <property fmtid="{D5CDD505-2E9C-101B-9397-08002B2CF9AE}" pid="6" name="MSIP_Label_5f6cd4b9-6f4c-455c-8ae4-9b982b2953c8_SiteId">
    <vt:lpwstr>68f381e3-46da-47b9-ba57-6f322b8f0da1</vt:lpwstr>
  </property>
  <property fmtid="{D5CDD505-2E9C-101B-9397-08002B2CF9AE}" pid="7" name="MSIP_Label_5f6cd4b9-6f4c-455c-8ae4-9b982b2953c8_ActionId">
    <vt:lpwstr>7be36586-bff5-4528-b125-2ca04d21d634</vt:lpwstr>
  </property>
  <property fmtid="{D5CDD505-2E9C-101B-9397-08002B2CF9AE}" pid="8" name="MSIP_Label_5f6cd4b9-6f4c-455c-8ae4-9b982b2953c8_ContentBits">
    <vt:lpwstr>0</vt:lpwstr>
  </property>
</Properties>
</file>