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27"/>
  </p:notesMasterIdLst>
  <p:handoutMasterIdLst>
    <p:handoutMasterId r:id="rId28"/>
  </p:handoutMasterIdLst>
  <p:sldIdLst>
    <p:sldId id="258" r:id="rId2"/>
    <p:sldId id="320" r:id="rId3"/>
    <p:sldId id="343"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D0B54-A7E7-4BC8-81E0-5AA642BBB92F}" v="91" dt="2025-11-18T04:56:45.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67" d="100"/>
          <a:sy n="67" d="100"/>
        </p:scale>
        <p:origin x="888" y="5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nkolienkar, Sanjana Mahendra" userId="89e151bb-069e-4313-a0b2-7e4d6882f892" providerId="ADAL" clId="{A18BDD3B-2D0F-4D8E-AFC5-2B735512BCCC}"/>
    <pc:docChg chg="undo custSel addSld delSld modSld">
      <pc:chgData name="Kunkolienkar, Sanjana Mahendra" userId="89e151bb-069e-4313-a0b2-7e4d6882f892" providerId="ADAL" clId="{A18BDD3B-2D0F-4D8E-AFC5-2B735512BCCC}" dt="2025-11-18T04:58:15.619" v="984" actId="1076"/>
      <pc:docMkLst>
        <pc:docMk/>
      </pc:docMkLst>
      <pc:sldChg chg="addSp delSp modSp mod">
        <pc:chgData name="Kunkolienkar, Sanjana Mahendra" userId="89e151bb-069e-4313-a0b2-7e4d6882f892" providerId="ADAL" clId="{A18BDD3B-2D0F-4D8E-AFC5-2B735512BCCC}" dt="2025-11-18T01:56:21.561" v="137" actId="20577"/>
        <pc:sldMkLst>
          <pc:docMk/>
          <pc:sldMk cId="0" sldId="258"/>
        </pc:sldMkLst>
        <pc:spChg chg="add mod">
          <ac:chgData name="Kunkolienkar, Sanjana Mahendra" userId="89e151bb-069e-4313-a0b2-7e4d6882f892" providerId="ADAL" clId="{A18BDD3B-2D0F-4D8E-AFC5-2B735512BCCC}" dt="2025-11-18T01:56:21.561" v="137" actId="20577"/>
          <ac:spMkLst>
            <pc:docMk/>
            <pc:sldMk cId="0" sldId="258"/>
            <ac:spMk id="4" creationId="{38566724-2ABE-5BB9-BCAC-D852B2F18FBA}"/>
          </ac:spMkLst>
        </pc:spChg>
        <pc:spChg chg="mod">
          <ac:chgData name="Kunkolienkar, Sanjana Mahendra" userId="89e151bb-069e-4313-a0b2-7e4d6882f892" providerId="ADAL" clId="{A18BDD3B-2D0F-4D8E-AFC5-2B735512BCCC}" dt="2025-11-18T01:55:18.405" v="44" actId="20577"/>
          <ac:spMkLst>
            <pc:docMk/>
            <pc:sldMk cId="0" sldId="258"/>
            <ac:spMk id="6" creationId="{00000000-0000-0000-0000-000000000000}"/>
          </ac:spMkLst>
        </pc:spChg>
        <pc:picChg chg="add del">
          <ac:chgData name="Kunkolienkar, Sanjana Mahendra" userId="89e151bb-069e-4313-a0b2-7e4d6882f892" providerId="ADAL" clId="{A18BDD3B-2D0F-4D8E-AFC5-2B735512BCCC}" dt="2025-11-18T01:55:31.987" v="46" actId="478"/>
          <ac:picMkLst>
            <pc:docMk/>
            <pc:sldMk cId="0" sldId="258"/>
            <ac:picMk id="3" creationId="{C6EE223A-6776-BE73-96AD-2FC32602B298}"/>
          </ac:picMkLst>
        </pc:picChg>
      </pc:sldChg>
      <pc:sldChg chg="del">
        <pc:chgData name="Kunkolienkar, Sanjana Mahendra" userId="89e151bb-069e-4313-a0b2-7e4d6882f892" providerId="ADAL" clId="{A18BDD3B-2D0F-4D8E-AFC5-2B735512BCCC}" dt="2025-11-18T01:54:41.874" v="0" actId="47"/>
        <pc:sldMkLst>
          <pc:docMk/>
          <pc:sldMk cId="3109638201" sldId="259"/>
        </pc:sldMkLst>
      </pc:sldChg>
      <pc:sldChg chg="del">
        <pc:chgData name="Kunkolienkar, Sanjana Mahendra" userId="89e151bb-069e-4313-a0b2-7e4d6882f892" providerId="ADAL" clId="{A18BDD3B-2D0F-4D8E-AFC5-2B735512BCCC}" dt="2025-11-18T01:54:41.874" v="0" actId="47"/>
        <pc:sldMkLst>
          <pc:docMk/>
          <pc:sldMk cId="2257018224" sldId="267"/>
        </pc:sldMkLst>
      </pc:sldChg>
      <pc:sldChg chg="del">
        <pc:chgData name="Kunkolienkar, Sanjana Mahendra" userId="89e151bb-069e-4313-a0b2-7e4d6882f892" providerId="ADAL" clId="{A18BDD3B-2D0F-4D8E-AFC5-2B735512BCCC}" dt="2025-11-18T01:54:41.874" v="0" actId="47"/>
        <pc:sldMkLst>
          <pc:docMk/>
          <pc:sldMk cId="923907789" sldId="282"/>
        </pc:sldMkLst>
      </pc:sldChg>
      <pc:sldChg chg="del">
        <pc:chgData name="Kunkolienkar, Sanjana Mahendra" userId="89e151bb-069e-4313-a0b2-7e4d6882f892" providerId="ADAL" clId="{A18BDD3B-2D0F-4D8E-AFC5-2B735512BCCC}" dt="2025-11-18T01:54:41.874" v="0" actId="47"/>
        <pc:sldMkLst>
          <pc:docMk/>
          <pc:sldMk cId="2797656714" sldId="302"/>
        </pc:sldMkLst>
      </pc:sldChg>
      <pc:sldChg chg="del">
        <pc:chgData name="Kunkolienkar, Sanjana Mahendra" userId="89e151bb-069e-4313-a0b2-7e4d6882f892" providerId="ADAL" clId="{A18BDD3B-2D0F-4D8E-AFC5-2B735512BCCC}" dt="2025-11-18T01:54:41.874" v="0" actId="47"/>
        <pc:sldMkLst>
          <pc:docMk/>
          <pc:sldMk cId="760872031" sldId="303"/>
        </pc:sldMkLst>
      </pc:sldChg>
      <pc:sldChg chg="del">
        <pc:chgData name="Kunkolienkar, Sanjana Mahendra" userId="89e151bb-069e-4313-a0b2-7e4d6882f892" providerId="ADAL" clId="{A18BDD3B-2D0F-4D8E-AFC5-2B735512BCCC}" dt="2025-11-18T01:54:41.874" v="0" actId="47"/>
        <pc:sldMkLst>
          <pc:docMk/>
          <pc:sldMk cId="1247245624" sldId="306"/>
        </pc:sldMkLst>
      </pc:sldChg>
      <pc:sldChg chg="del">
        <pc:chgData name="Kunkolienkar, Sanjana Mahendra" userId="89e151bb-069e-4313-a0b2-7e4d6882f892" providerId="ADAL" clId="{A18BDD3B-2D0F-4D8E-AFC5-2B735512BCCC}" dt="2025-11-18T01:54:41.874" v="0" actId="47"/>
        <pc:sldMkLst>
          <pc:docMk/>
          <pc:sldMk cId="596998195" sldId="309"/>
        </pc:sldMkLst>
      </pc:sldChg>
      <pc:sldChg chg="del">
        <pc:chgData name="Kunkolienkar, Sanjana Mahendra" userId="89e151bb-069e-4313-a0b2-7e4d6882f892" providerId="ADAL" clId="{A18BDD3B-2D0F-4D8E-AFC5-2B735512BCCC}" dt="2025-11-18T01:54:41.874" v="0" actId="47"/>
        <pc:sldMkLst>
          <pc:docMk/>
          <pc:sldMk cId="1240330749" sldId="311"/>
        </pc:sldMkLst>
      </pc:sldChg>
      <pc:sldChg chg="del">
        <pc:chgData name="Kunkolienkar, Sanjana Mahendra" userId="89e151bb-069e-4313-a0b2-7e4d6882f892" providerId="ADAL" clId="{A18BDD3B-2D0F-4D8E-AFC5-2B735512BCCC}" dt="2025-11-18T01:54:41.874" v="0" actId="47"/>
        <pc:sldMkLst>
          <pc:docMk/>
          <pc:sldMk cId="2888397085" sldId="315"/>
        </pc:sldMkLst>
      </pc:sldChg>
      <pc:sldChg chg="modSp mod">
        <pc:chgData name="Kunkolienkar, Sanjana Mahendra" userId="89e151bb-069e-4313-a0b2-7e4d6882f892" providerId="ADAL" clId="{A18BDD3B-2D0F-4D8E-AFC5-2B735512BCCC}" dt="2025-11-18T01:56:40.258" v="147"/>
        <pc:sldMkLst>
          <pc:docMk/>
          <pc:sldMk cId="2953335858" sldId="320"/>
        </pc:sldMkLst>
        <pc:spChg chg="mod">
          <ac:chgData name="Kunkolienkar, Sanjana Mahendra" userId="89e151bb-069e-4313-a0b2-7e4d6882f892" providerId="ADAL" clId="{A18BDD3B-2D0F-4D8E-AFC5-2B735512BCCC}" dt="2025-11-18T01:56:33.381" v="146" actId="20577"/>
          <ac:spMkLst>
            <pc:docMk/>
            <pc:sldMk cId="2953335858" sldId="320"/>
            <ac:spMk id="2" creationId="{00000000-0000-0000-0000-000000000000}"/>
          </ac:spMkLst>
        </pc:spChg>
        <pc:spChg chg="mod">
          <ac:chgData name="Kunkolienkar, Sanjana Mahendra" userId="89e151bb-069e-4313-a0b2-7e4d6882f892" providerId="ADAL" clId="{A18BDD3B-2D0F-4D8E-AFC5-2B735512BCCC}" dt="2025-11-18T01:56:40.258" v="147"/>
          <ac:spMkLst>
            <pc:docMk/>
            <pc:sldMk cId="2953335858" sldId="320"/>
            <ac:spMk id="3" creationId="{00000000-0000-0000-0000-000000000000}"/>
          </ac:spMkLst>
        </pc:spChg>
      </pc:sldChg>
      <pc:sldChg chg="del">
        <pc:chgData name="Kunkolienkar, Sanjana Mahendra" userId="89e151bb-069e-4313-a0b2-7e4d6882f892" providerId="ADAL" clId="{A18BDD3B-2D0F-4D8E-AFC5-2B735512BCCC}" dt="2025-11-18T01:54:41.874" v="0" actId="47"/>
        <pc:sldMkLst>
          <pc:docMk/>
          <pc:sldMk cId="365785842" sldId="321"/>
        </pc:sldMkLst>
      </pc:sldChg>
      <pc:sldChg chg="modSp new mod">
        <pc:chgData name="Kunkolienkar, Sanjana Mahendra" userId="89e151bb-069e-4313-a0b2-7e4d6882f892" providerId="ADAL" clId="{A18BDD3B-2D0F-4D8E-AFC5-2B735512BCCC}" dt="2025-11-18T01:57:04.570" v="152" actId="20577"/>
        <pc:sldMkLst>
          <pc:docMk/>
          <pc:sldMk cId="1040002994" sldId="321"/>
        </pc:sldMkLst>
        <pc:spChg chg="mod">
          <ac:chgData name="Kunkolienkar, Sanjana Mahendra" userId="89e151bb-069e-4313-a0b2-7e4d6882f892" providerId="ADAL" clId="{A18BDD3B-2D0F-4D8E-AFC5-2B735512BCCC}" dt="2025-11-18T01:56:58.028" v="149"/>
          <ac:spMkLst>
            <pc:docMk/>
            <pc:sldMk cId="1040002994" sldId="321"/>
            <ac:spMk id="2" creationId="{BC3C60E9-D96F-C221-93D0-6FC9CDBA1B6A}"/>
          </ac:spMkLst>
        </pc:spChg>
        <pc:spChg chg="mod">
          <ac:chgData name="Kunkolienkar, Sanjana Mahendra" userId="89e151bb-069e-4313-a0b2-7e4d6882f892" providerId="ADAL" clId="{A18BDD3B-2D0F-4D8E-AFC5-2B735512BCCC}" dt="2025-11-18T01:57:04.570" v="152" actId="20577"/>
          <ac:spMkLst>
            <pc:docMk/>
            <pc:sldMk cId="1040002994" sldId="321"/>
            <ac:spMk id="3" creationId="{005763C3-3A6A-EFA6-2828-1424DDB8C2FF}"/>
          </ac:spMkLst>
        </pc:spChg>
      </pc:sldChg>
      <pc:sldChg chg="modSp new mod">
        <pc:chgData name="Kunkolienkar, Sanjana Mahendra" userId="89e151bb-069e-4313-a0b2-7e4d6882f892" providerId="ADAL" clId="{A18BDD3B-2D0F-4D8E-AFC5-2B735512BCCC}" dt="2025-11-18T04:55:28.945" v="815" actId="20577"/>
        <pc:sldMkLst>
          <pc:docMk/>
          <pc:sldMk cId="4110668716" sldId="322"/>
        </pc:sldMkLst>
        <pc:spChg chg="mod">
          <ac:chgData name="Kunkolienkar, Sanjana Mahendra" userId="89e151bb-069e-4313-a0b2-7e4d6882f892" providerId="ADAL" clId="{A18BDD3B-2D0F-4D8E-AFC5-2B735512BCCC}" dt="2025-11-18T01:57:17.731" v="154"/>
          <ac:spMkLst>
            <pc:docMk/>
            <pc:sldMk cId="4110668716" sldId="322"/>
            <ac:spMk id="2" creationId="{17BB3A06-0EA7-1742-8F54-FDC6D045C71C}"/>
          </ac:spMkLst>
        </pc:spChg>
        <pc:spChg chg="mod">
          <ac:chgData name="Kunkolienkar, Sanjana Mahendra" userId="89e151bb-069e-4313-a0b2-7e4d6882f892" providerId="ADAL" clId="{A18BDD3B-2D0F-4D8E-AFC5-2B735512BCCC}" dt="2025-11-18T04:55:28.945" v="815" actId="20577"/>
          <ac:spMkLst>
            <pc:docMk/>
            <pc:sldMk cId="4110668716" sldId="322"/>
            <ac:spMk id="3" creationId="{B9B477EF-9DB6-BC42-DFE0-9D9FB5192D73}"/>
          </ac:spMkLst>
        </pc:spChg>
      </pc:sldChg>
      <pc:sldChg chg="addSp modSp new mod">
        <pc:chgData name="Kunkolienkar, Sanjana Mahendra" userId="89e151bb-069e-4313-a0b2-7e4d6882f892" providerId="ADAL" clId="{A18BDD3B-2D0F-4D8E-AFC5-2B735512BCCC}" dt="2025-11-18T01:58:39.004" v="190" actId="1076"/>
        <pc:sldMkLst>
          <pc:docMk/>
          <pc:sldMk cId="1634607723" sldId="323"/>
        </pc:sldMkLst>
        <pc:spChg chg="mod">
          <ac:chgData name="Kunkolienkar, Sanjana Mahendra" userId="89e151bb-069e-4313-a0b2-7e4d6882f892" providerId="ADAL" clId="{A18BDD3B-2D0F-4D8E-AFC5-2B735512BCCC}" dt="2025-11-18T01:57:40.119" v="177" actId="20577"/>
          <ac:spMkLst>
            <pc:docMk/>
            <pc:sldMk cId="1634607723" sldId="323"/>
            <ac:spMk id="2" creationId="{9CA7564E-98DA-0B23-FFCC-89DE2F3BE16E}"/>
          </ac:spMkLst>
        </pc:spChg>
        <pc:spChg chg="mod">
          <ac:chgData name="Kunkolienkar, Sanjana Mahendra" userId="89e151bb-069e-4313-a0b2-7e4d6882f892" providerId="ADAL" clId="{A18BDD3B-2D0F-4D8E-AFC5-2B735512BCCC}" dt="2025-11-18T01:57:49.050" v="180" actId="20577"/>
          <ac:spMkLst>
            <pc:docMk/>
            <pc:sldMk cId="1634607723" sldId="323"/>
            <ac:spMk id="3" creationId="{48FDFA17-5ACD-1D92-1689-5894997C75FD}"/>
          </ac:spMkLst>
        </pc:spChg>
        <pc:spChg chg="add mod">
          <ac:chgData name="Kunkolienkar, Sanjana Mahendra" userId="89e151bb-069e-4313-a0b2-7e4d6882f892" providerId="ADAL" clId="{A18BDD3B-2D0F-4D8E-AFC5-2B735512BCCC}" dt="2025-11-18T01:58:39.004" v="190" actId="1076"/>
          <ac:spMkLst>
            <pc:docMk/>
            <pc:sldMk cId="1634607723" sldId="323"/>
            <ac:spMk id="7" creationId="{0637E60F-FFB7-040E-0BC3-CEDCD37BDB1F}"/>
          </ac:spMkLst>
        </pc:spChg>
        <pc:spChg chg="add mod">
          <ac:chgData name="Kunkolienkar, Sanjana Mahendra" userId="89e151bb-069e-4313-a0b2-7e4d6882f892" providerId="ADAL" clId="{A18BDD3B-2D0F-4D8E-AFC5-2B735512BCCC}" dt="2025-11-18T01:58:33.937" v="189" actId="1076"/>
          <ac:spMkLst>
            <pc:docMk/>
            <pc:sldMk cId="1634607723" sldId="323"/>
            <ac:spMk id="8" creationId="{76706D68-47A9-94D2-5033-734A4F2D4A7F}"/>
          </ac:spMkLst>
        </pc:spChg>
        <pc:picChg chg="add mod">
          <ac:chgData name="Kunkolienkar, Sanjana Mahendra" userId="89e151bb-069e-4313-a0b2-7e4d6882f892" providerId="ADAL" clId="{A18BDD3B-2D0F-4D8E-AFC5-2B735512BCCC}" dt="2025-11-18T01:57:58.728" v="181"/>
          <ac:picMkLst>
            <pc:docMk/>
            <pc:sldMk cId="1634607723" sldId="323"/>
            <ac:picMk id="4" creationId="{78142B24-A69A-4F50-8029-A7E61D762A38}"/>
          </ac:picMkLst>
        </pc:picChg>
        <pc:picChg chg="add mod">
          <ac:chgData name="Kunkolienkar, Sanjana Mahendra" userId="89e151bb-069e-4313-a0b2-7e4d6882f892" providerId="ADAL" clId="{A18BDD3B-2D0F-4D8E-AFC5-2B735512BCCC}" dt="2025-11-18T01:58:21.537" v="185" actId="1076"/>
          <ac:picMkLst>
            <pc:docMk/>
            <pc:sldMk cId="1634607723" sldId="323"/>
            <ac:picMk id="5" creationId="{EE3028FF-3707-2BB4-F57A-187659F10FF1}"/>
          </ac:picMkLst>
        </pc:picChg>
        <pc:picChg chg="add mod">
          <ac:chgData name="Kunkolienkar, Sanjana Mahendra" userId="89e151bb-069e-4313-a0b2-7e4d6882f892" providerId="ADAL" clId="{A18BDD3B-2D0F-4D8E-AFC5-2B735512BCCC}" dt="2025-11-18T01:57:58.728" v="181"/>
          <ac:picMkLst>
            <pc:docMk/>
            <pc:sldMk cId="1634607723" sldId="323"/>
            <ac:picMk id="6" creationId="{AA3641F8-2741-4377-1735-1AC33FA15317}"/>
          </ac:picMkLst>
        </pc:picChg>
      </pc:sldChg>
      <pc:sldChg chg="del">
        <pc:chgData name="Kunkolienkar, Sanjana Mahendra" userId="89e151bb-069e-4313-a0b2-7e4d6882f892" providerId="ADAL" clId="{A18BDD3B-2D0F-4D8E-AFC5-2B735512BCCC}" dt="2025-11-18T01:54:41.874" v="0" actId="47"/>
        <pc:sldMkLst>
          <pc:docMk/>
          <pc:sldMk cId="2671700760" sldId="323"/>
        </pc:sldMkLst>
      </pc:sldChg>
      <pc:sldChg chg="addSp modSp new mod">
        <pc:chgData name="Kunkolienkar, Sanjana Mahendra" userId="89e151bb-069e-4313-a0b2-7e4d6882f892" providerId="ADAL" clId="{A18BDD3B-2D0F-4D8E-AFC5-2B735512BCCC}" dt="2025-11-18T01:59:22.692" v="202" actId="14100"/>
        <pc:sldMkLst>
          <pc:docMk/>
          <pc:sldMk cId="3009865029" sldId="324"/>
        </pc:sldMkLst>
        <pc:spChg chg="mod">
          <ac:chgData name="Kunkolienkar, Sanjana Mahendra" userId="89e151bb-069e-4313-a0b2-7e4d6882f892" providerId="ADAL" clId="{A18BDD3B-2D0F-4D8E-AFC5-2B735512BCCC}" dt="2025-11-18T01:58:55.436" v="199" actId="20577"/>
          <ac:spMkLst>
            <pc:docMk/>
            <pc:sldMk cId="3009865029" sldId="324"/>
            <ac:spMk id="2" creationId="{3D918818-3730-D1E4-9600-F0BF17E8948C}"/>
          </ac:spMkLst>
        </pc:spChg>
        <pc:spChg chg="mod">
          <ac:chgData name="Kunkolienkar, Sanjana Mahendra" userId="89e151bb-069e-4313-a0b2-7e4d6882f892" providerId="ADAL" clId="{A18BDD3B-2D0F-4D8E-AFC5-2B735512BCCC}" dt="2025-11-18T01:59:16.611" v="201"/>
          <ac:spMkLst>
            <pc:docMk/>
            <pc:sldMk cId="3009865029" sldId="324"/>
            <ac:spMk id="3" creationId="{B274A085-194D-D401-9E94-D12381372FC4}"/>
          </ac:spMkLst>
        </pc:spChg>
        <pc:spChg chg="add mod">
          <ac:chgData name="Kunkolienkar, Sanjana Mahendra" userId="89e151bb-069e-4313-a0b2-7e4d6882f892" providerId="ADAL" clId="{A18BDD3B-2D0F-4D8E-AFC5-2B735512BCCC}" dt="2025-11-18T01:59:09.068" v="200"/>
          <ac:spMkLst>
            <pc:docMk/>
            <pc:sldMk cId="3009865029" sldId="324"/>
            <ac:spMk id="7" creationId="{F97BE8DE-4873-8E42-44ED-07044CAD49AA}"/>
          </ac:spMkLst>
        </pc:spChg>
        <pc:picChg chg="add mod">
          <ac:chgData name="Kunkolienkar, Sanjana Mahendra" userId="89e151bb-069e-4313-a0b2-7e4d6882f892" providerId="ADAL" clId="{A18BDD3B-2D0F-4D8E-AFC5-2B735512BCCC}" dt="2025-11-18T01:59:09.068" v="200"/>
          <ac:picMkLst>
            <pc:docMk/>
            <pc:sldMk cId="3009865029" sldId="324"/>
            <ac:picMk id="4" creationId="{7CCA628A-356D-B439-61FA-46B19E66D71F}"/>
          </ac:picMkLst>
        </pc:picChg>
        <pc:picChg chg="add mod">
          <ac:chgData name="Kunkolienkar, Sanjana Mahendra" userId="89e151bb-069e-4313-a0b2-7e4d6882f892" providerId="ADAL" clId="{A18BDD3B-2D0F-4D8E-AFC5-2B735512BCCC}" dt="2025-11-18T01:59:09.068" v="200"/>
          <ac:picMkLst>
            <pc:docMk/>
            <pc:sldMk cId="3009865029" sldId="324"/>
            <ac:picMk id="5" creationId="{9363998C-6191-3382-7012-8982BA659EAB}"/>
          </ac:picMkLst>
        </pc:picChg>
        <pc:cxnChg chg="add mod">
          <ac:chgData name="Kunkolienkar, Sanjana Mahendra" userId="89e151bb-069e-4313-a0b2-7e4d6882f892" providerId="ADAL" clId="{A18BDD3B-2D0F-4D8E-AFC5-2B735512BCCC}" dt="2025-11-18T01:59:22.692" v="202" actId="14100"/>
          <ac:cxnSpMkLst>
            <pc:docMk/>
            <pc:sldMk cId="3009865029" sldId="324"/>
            <ac:cxnSpMk id="6" creationId="{211C7497-E7C3-9491-CED2-CB97981EB034}"/>
          </ac:cxnSpMkLst>
        </pc:cxnChg>
      </pc:sldChg>
      <pc:sldChg chg="addSp delSp modSp new mod">
        <pc:chgData name="Kunkolienkar, Sanjana Mahendra" userId="89e151bb-069e-4313-a0b2-7e4d6882f892" providerId="ADAL" clId="{A18BDD3B-2D0F-4D8E-AFC5-2B735512BCCC}" dt="2025-11-18T02:00:31.516" v="218" actId="1076"/>
        <pc:sldMkLst>
          <pc:docMk/>
          <pc:sldMk cId="863958497" sldId="325"/>
        </pc:sldMkLst>
        <pc:spChg chg="mod">
          <ac:chgData name="Kunkolienkar, Sanjana Mahendra" userId="89e151bb-069e-4313-a0b2-7e4d6882f892" providerId="ADAL" clId="{A18BDD3B-2D0F-4D8E-AFC5-2B735512BCCC}" dt="2025-11-18T01:59:36.223" v="204"/>
          <ac:spMkLst>
            <pc:docMk/>
            <pc:sldMk cId="863958497" sldId="325"/>
            <ac:spMk id="2" creationId="{0CDBC14A-C8A1-1025-85F4-7DB752F9BBF1}"/>
          </ac:spMkLst>
        </pc:spChg>
        <pc:spChg chg="del">
          <ac:chgData name="Kunkolienkar, Sanjana Mahendra" userId="89e151bb-069e-4313-a0b2-7e4d6882f892" providerId="ADAL" clId="{A18BDD3B-2D0F-4D8E-AFC5-2B735512BCCC}" dt="2025-11-18T01:59:41.088" v="205" actId="478"/>
          <ac:spMkLst>
            <pc:docMk/>
            <pc:sldMk cId="863958497" sldId="325"/>
            <ac:spMk id="3" creationId="{AF1CD272-1E6B-8E01-ABFC-B8FE2BB340FF}"/>
          </ac:spMkLst>
        </pc:spChg>
        <pc:spChg chg="add del mod">
          <ac:chgData name="Kunkolienkar, Sanjana Mahendra" userId="89e151bb-069e-4313-a0b2-7e4d6882f892" providerId="ADAL" clId="{A18BDD3B-2D0F-4D8E-AFC5-2B735512BCCC}" dt="2025-11-18T01:59:55.079" v="209" actId="478"/>
          <ac:spMkLst>
            <pc:docMk/>
            <pc:sldMk cId="863958497" sldId="325"/>
            <ac:spMk id="4" creationId="{50DD68C3-6EFE-2ABA-EC59-16B8A3B1CC95}"/>
          </ac:spMkLst>
        </pc:spChg>
        <pc:spChg chg="add del mod">
          <ac:chgData name="Kunkolienkar, Sanjana Mahendra" userId="89e151bb-069e-4313-a0b2-7e4d6882f892" providerId="ADAL" clId="{A18BDD3B-2D0F-4D8E-AFC5-2B735512BCCC}" dt="2025-11-18T02:00:15.957" v="215" actId="403"/>
          <ac:spMkLst>
            <pc:docMk/>
            <pc:sldMk cId="863958497" sldId="325"/>
            <ac:spMk id="6" creationId="{A3A0536D-43DD-F16B-BD2F-1CD1A67AABD6}"/>
          </ac:spMkLst>
        </pc:spChg>
        <pc:spChg chg="add del mod">
          <ac:chgData name="Kunkolienkar, Sanjana Mahendra" userId="89e151bb-069e-4313-a0b2-7e4d6882f892" providerId="ADAL" clId="{A18BDD3B-2D0F-4D8E-AFC5-2B735512BCCC}" dt="2025-11-18T02:00:15.957" v="215" actId="403"/>
          <ac:spMkLst>
            <pc:docMk/>
            <pc:sldMk cId="863958497" sldId="325"/>
            <ac:spMk id="7" creationId="{8A2C59F4-DE36-9D25-6CD9-3CCCAEE7A364}"/>
          </ac:spMkLst>
        </pc:spChg>
        <pc:spChg chg="add del mod">
          <ac:chgData name="Kunkolienkar, Sanjana Mahendra" userId="89e151bb-069e-4313-a0b2-7e4d6882f892" providerId="ADAL" clId="{A18BDD3B-2D0F-4D8E-AFC5-2B735512BCCC}" dt="2025-11-18T01:59:51.904" v="208" actId="478"/>
          <ac:spMkLst>
            <pc:docMk/>
            <pc:sldMk cId="863958497" sldId="325"/>
            <ac:spMk id="8" creationId="{FC3BD69F-0016-4F71-CA0E-CC3C7EEB4DA1}"/>
          </ac:spMkLst>
        </pc:spChg>
        <pc:spChg chg="add del mod">
          <ac:chgData name="Kunkolienkar, Sanjana Mahendra" userId="89e151bb-069e-4313-a0b2-7e4d6882f892" providerId="ADAL" clId="{A18BDD3B-2D0F-4D8E-AFC5-2B735512BCCC}" dt="2025-11-18T02:00:15.957" v="215" actId="403"/>
          <ac:spMkLst>
            <pc:docMk/>
            <pc:sldMk cId="863958497" sldId="325"/>
            <ac:spMk id="9" creationId="{835C9056-94D9-53BB-56A1-DCB57CCE2EFE}"/>
          </ac:spMkLst>
        </pc:spChg>
        <pc:spChg chg="add del mod">
          <ac:chgData name="Kunkolienkar, Sanjana Mahendra" userId="89e151bb-069e-4313-a0b2-7e4d6882f892" providerId="ADAL" clId="{A18BDD3B-2D0F-4D8E-AFC5-2B735512BCCC}" dt="2025-11-18T01:59:51.904" v="208" actId="478"/>
          <ac:spMkLst>
            <pc:docMk/>
            <pc:sldMk cId="863958497" sldId="325"/>
            <ac:spMk id="11" creationId="{C2DDED65-B61F-0527-3B16-3A9254E88695}"/>
          </ac:spMkLst>
        </pc:spChg>
        <pc:spChg chg="add del mod">
          <ac:chgData name="Kunkolienkar, Sanjana Mahendra" userId="89e151bb-069e-4313-a0b2-7e4d6882f892" providerId="ADAL" clId="{A18BDD3B-2D0F-4D8E-AFC5-2B735512BCCC}" dt="2025-11-18T02:00:31.516" v="218" actId="1076"/>
          <ac:spMkLst>
            <pc:docMk/>
            <pc:sldMk cId="863958497" sldId="325"/>
            <ac:spMk id="13" creationId="{8587EBF6-A8BD-CCE9-5AF1-DF4D29CF91C4}"/>
          </ac:spMkLst>
        </pc:spChg>
        <pc:picChg chg="add del mod">
          <ac:chgData name="Kunkolienkar, Sanjana Mahendra" userId="89e151bb-069e-4313-a0b2-7e4d6882f892" providerId="ADAL" clId="{A18BDD3B-2D0F-4D8E-AFC5-2B735512BCCC}" dt="2025-11-18T01:59:51.904" v="208" actId="478"/>
          <ac:picMkLst>
            <pc:docMk/>
            <pc:sldMk cId="863958497" sldId="325"/>
            <ac:picMk id="5" creationId="{870B4326-C60F-EDF6-EE1E-E40784E97037}"/>
          </ac:picMkLst>
        </pc:picChg>
        <pc:cxnChg chg="add del mod">
          <ac:chgData name="Kunkolienkar, Sanjana Mahendra" userId="89e151bb-069e-4313-a0b2-7e4d6882f892" providerId="ADAL" clId="{A18BDD3B-2D0F-4D8E-AFC5-2B735512BCCC}" dt="2025-11-18T01:59:51.904" v="208" actId="478"/>
          <ac:cxnSpMkLst>
            <pc:docMk/>
            <pc:sldMk cId="863958497" sldId="325"/>
            <ac:cxnSpMk id="10" creationId="{B8A098BE-C455-3B99-2F70-29E3931A7867}"/>
          </ac:cxnSpMkLst>
        </pc:cxnChg>
        <pc:cxnChg chg="add del mod">
          <ac:chgData name="Kunkolienkar, Sanjana Mahendra" userId="89e151bb-069e-4313-a0b2-7e4d6882f892" providerId="ADAL" clId="{A18BDD3B-2D0F-4D8E-AFC5-2B735512BCCC}" dt="2025-11-18T01:59:51.904" v="208" actId="478"/>
          <ac:cxnSpMkLst>
            <pc:docMk/>
            <pc:sldMk cId="863958497" sldId="325"/>
            <ac:cxnSpMk id="12" creationId="{7E785956-E678-E59C-40B9-CF830AABBC6C}"/>
          </ac:cxnSpMkLst>
        </pc:cxnChg>
      </pc:sldChg>
      <pc:sldChg chg="addSp delSp modSp new mod">
        <pc:chgData name="Kunkolienkar, Sanjana Mahendra" userId="89e151bb-069e-4313-a0b2-7e4d6882f892" providerId="ADAL" clId="{A18BDD3B-2D0F-4D8E-AFC5-2B735512BCCC}" dt="2025-11-18T02:01:04.813" v="228" actId="404"/>
        <pc:sldMkLst>
          <pc:docMk/>
          <pc:sldMk cId="426315164" sldId="326"/>
        </pc:sldMkLst>
        <pc:spChg chg="mod">
          <ac:chgData name="Kunkolienkar, Sanjana Mahendra" userId="89e151bb-069e-4313-a0b2-7e4d6882f892" providerId="ADAL" clId="{A18BDD3B-2D0F-4D8E-AFC5-2B735512BCCC}" dt="2025-11-18T02:01:00.499" v="225" actId="20577"/>
          <ac:spMkLst>
            <pc:docMk/>
            <pc:sldMk cId="426315164" sldId="326"/>
            <ac:spMk id="2" creationId="{6CFE34B2-F18B-E994-EB1F-8A74D7B6D3E7}"/>
          </ac:spMkLst>
        </pc:spChg>
        <pc:spChg chg="del">
          <ac:chgData name="Kunkolienkar, Sanjana Mahendra" userId="89e151bb-069e-4313-a0b2-7e4d6882f892" providerId="ADAL" clId="{A18BDD3B-2D0F-4D8E-AFC5-2B735512BCCC}" dt="2025-11-18T02:00:50.226" v="220" actId="478"/>
          <ac:spMkLst>
            <pc:docMk/>
            <pc:sldMk cId="426315164" sldId="326"/>
            <ac:spMk id="3" creationId="{C947F9DF-68DC-435E-8D0B-C7B63BA30050}"/>
          </ac:spMkLst>
        </pc:spChg>
        <pc:spChg chg="add del mod">
          <ac:chgData name="Kunkolienkar, Sanjana Mahendra" userId="89e151bb-069e-4313-a0b2-7e4d6882f892" providerId="ADAL" clId="{A18BDD3B-2D0F-4D8E-AFC5-2B735512BCCC}" dt="2025-11-18T02:00:57.814" v="223" actId="478"/>
          <ac:spMkLst>
            <pc:docMk/>
            <pc:sldMk cId="426315164" sldId="326"/>
            <ac:spMk id="4" creationId="{4B349B40-48DC-A85B-3A7B-CC09A947A6D3}"/>
          </ac:spMkLst>
        </pc:spChg>
        <pc:spChg chg="add mod">
          <ac:chgData name="Kunkolienkar, Sanjana Mahendra" userId="89e151bb-069e-4313-a0b2-7e4d6882f892" providerId="ADAL" clId="{A18BDD3B-2D0F-4D8E-AFC5-2B735512BCCC}" dt="2025-11-18T02:00:51.159" v="221"/>
          <ac:spMkLst>
            <pc:docMk/>
            <pc:sldMk cId="426315164" sldId="326"/>
            <ac:spMk id="6" creationId="{AB4067C8-AFB4-F2EE-FAC0-52C0CEFF61FF}"/>
          </ac:spMkLst>
        </pc:spChg>
        <pc:spChg chg="add mod">
          <ac:chgData name="Kunkolienkar, Sanjana Mahendra" userId="89e151bb-069e-4313-a0b2-7e4d6882f892" providerId="ADAL" clId="{A18BDD3B-2D0F-4D8E-AFC5-2B735512BCCC}" dt="2025-11-18T02:00:51.159" v="221"/>
          <ac:spMkLst>
            <pc:docMk/>
            <pc:sldMk cId="426315164" sldId="326"/>
            <ac:spMk id="7" creationId="{25B513CE-1F2C-CCD2-0330-0DC6B21A91D8}"/>
          </ac:spMkLst>
        </pc:spChg>
        <pc:spChg chg="add mod">
          <ac:chgData name="Kunkolienkar, Sanjana Mahendra" userId="89e151bb-069e-4313-a0b2-7e4d6882f892" providerId="ADAL" clId="{A18BDD3B-2D0F-4D8E-AFC5-2B735512BCCC}" dt="2025-11-18T02:00:51.159" v="221"/>
          <ac:spMkLst>
            <pc:docMk/>
            <pc:sldMk cId="426315164" sldId="326"/>
            <ac:spMk id="8" creationId="{F3127C3A-09A5-3C13-3658-96894CBF5820}"/>
          </ac:spMkLst>
        </pc:spChg>
        <pc:spChg chg="add mod">
          <ac:chgData name="Kunkolienkar, Sanjana Mahendra" userId="89e151bb-069e-4313-a0b2-7e4d6882f892" providerId="ADAL" clId="{A18BDD3B-2D0F-4D8E-AFC5-2B735512BCCC}" dt="2025-11-18T02:01:04.813" v="228" actId="404"/>
          <ac:spMkLst>
            <pc:docMk/>
            <pc:sldMk cId="426315164" sldId="326"/>
            <ac:spMk id="10" creationId="{03DF4F56-5526-E40C-F607-CB0C100F5821}"/>
          </ac:spMkLst>
        </pc:spChg>
        <pc:picChg chg="add mod">
          <ac:chgData name="Kunkolienkar, Sanjana Mahendra" userId="89e151bb-069e-4313-a0b2-7e4d6882f892" providerId="ADAL" clId="{A18BDD3B-2D0F-4D8E-AFC5-2B735512BCCC}" dt="2025-11-18T02:00:51.159" v="221"/>
          <ac:picMkLst>
            <pc:docMk/>
            <pc:sldMk cId="426315164" sldId="326"/>
            <ac:picMk id="5" creationId="{B4CDF7BD-B998-41E6-BBE0-F6B9E7899489}"/>
          </ac:picMkLst>
        </pc:picChg>
        <pc:cxnChg chg="add mod">
          <ac:chgData name="Kunkolienkar, Sanjana Mahendra" userId="89e151bb-069e-4313-a0b2-7e4d6882f892" providerId="ADAL" clId="{A18BDD3B-2D0F-4D8E-AFC5-2B735512BCCC}" dt="2025-11-18T02:00:51.159" v="221"/>
          <ac:cxnSpMkLst>
            <pc:docMk/>
            <pc:sldMk cId="426315164" sldId="326"/>
            <ac:cxnSpMk id="9" creationId="{D184C09B-F8DB-FAAD-4149-13577A176D34}"/>
          </ac:cxnSpMkLst>
        </pc:cxnChg>
        <pc:cxnChg chg="add mod">
          <ac:chgData name="Kunkolienkar, Sanjana Mahendra" userId="89e151bb-069e-4313-a0b2-7e4d6882f892" providerId="ADAL" clId="{A18BDD3B-2D0F-4D8E-AFC5-2B735512BCCC}" dt="2025-11-18T02:00:51.159" v="221"/>
          <ac:cxnSpMkLst>
            <pc:docMk/>
            <pc:sldMk cId="426315164" sldId="326"/>
            <ac:cxnSpMk id="11" creationId="{BA417D1D-9265-ABE5-4A00-300EFF81FD69}"/>
          </ac:cxnSpMkLst>
        </pc:cxnChg>
      </pc:sldChg>
      <pc:sldChg chg="addSp modSp new mod">
        <pc:chgData name="Kunkolienkar, Sanjana Mahendra" userId="89e151bb-069e-4313-a0b2-7e4d6882f892" providerId="ADAL" clId="{A18BDD3B-2D0F-4D8E-AFC5-2B735512BCCC}" dt="2025-11-18T02:01:46.447" v="235" actId="1076"/>
        <pc:sldMkLst>
          <pc:docMk/>
          <pc:sldMk cId="2840426093" sldId="327"/>
        </pc:sldMkLst>
        <pc:spChg chg="mod">
          <ac:chgData name="Kunkolienkar, Sanjana Mahendra" userId="89e151bb-069e-4313-a0b2-7e4d6882f892" providerId="ADAL" clId="{A18BDD3B-2D0F-4D8E-AFC5-2B735512BCCC}" dt="2025-11-18T02:01:19.610" v="230"/>
          <ac:spMkLst>
            <pc:docMk/>
            <pc:sldMk cId="2840426093" sldId="327"/>
            <ac:spMk id="2" creationId="{982892F1-D474-7B7A-6B45-8C752D5B5F08}"/>
          </ac:spMkLst>
        </pc:spChg>
        <pc:spChg chg="mod">
          <ac:chgData name="Kunkolienkar, Sanjana Mahendra" userId="89e151bb-069e-4313-a0b2-7e4d6882f892" providerId="ADAL" clId="{A18BDD3B-2D0F-4D8E-AFC5-2B735512BCCC}" dt="2025-11-18T02:01:46.447" v="235" actId="1076"/>
          <ac:spMkLst>
            <pc:docMk/>
            <pc:sldMk cId="2840426093" sldId="327"/>
            <ac:spMk id="3" creationId="{0E6A28BE-179C-F9C5-41BC-664C8782E01B}"/>
          </ac:spMkLst>
        </pc:spChg>
        <pc:spChg chg="add mod">
          <ac:chgData name="Kunkolienkar, Sanjana Mahendra" userId="89e151bb-069e-4313-a0b2-7e4d6882f892" providerId="ADAL" clId="{A18BDD3B-2D0F-4D8E-AFC5-2B735512BCCC}" dt="2025-11-18T02:01:32.090" v="231"/>
          <ac:spMkLst>
            <pc:docMk/>
            <pc:sldMk cId="2840426093" sldId="327"/>
            <ac:spMk id="6" creationId="{AF694A1F-6767-011E-3DD1-8DABE7F9B1C4}"/>
          </ac:spMkLst>
        </pc:spChg>
        <pc:spChg chg="add mod">
          <ac:chgData name="Kunkolienkar, Sanjana Mahendra" userId="89e151bb-069e-4313-a0b2-7e4d6882f892" providerId="ADAL" clId="{A18BDD3B-2D0F-4D8E-AFC5-2B735512BCCC}" dt="2025-11-18T02:01:32.090" v="231"/>
          <ac:spMkLst>
            <pc:docMk/>
            <pc:sldMk cId="2840426093" sldId="327"/>
            <ac:spMk id="7" creationId="{00BC8E3E-A53D-EE1D-1DB4-DFA38C498188}"/>
          </ac:spMkLst>
        </pc:spChg>
        <pc:picChg chg="add mod">
          <ac:chgData name="Kunkolienkar, Sanjana Mahendra" userId="89e151bb-069e-4313-a0b2-7e4d6882f892" providerId="ADAL" clId="{A18BDD3B-2D0F-4D8E-AFC5-2B735512BCCC}" dt="2025-11-18T02:01:32.090" v="231"/>
          <ac:picMkLst>
            <pc:docMk/>
            <pc:sldMk cId="2840426093" sldId="327"/>
            <ac:picMk id="4" creationId="{821AC277-96E1-B368-DCAB-679A4526C1D1}"/>
          </ac:picMkLst>
        </pc:picChg>
        <pc:picChg chg="add mod">
          <ac:chgData name="Kunkolienkar, Sanjana Mahendra" userId="89e151bb-069e-4313-a0b2-7e4d6882f892" providerId="ADAL" clId="{A18BDD3B-2D0F-4D8E-AFC5-2B735512BCCC}" dt="2025-11-18T02:01:32.090" v="231"/>
          <ac:picMkLst>
            <pc:docMk/>
            <pc:sldMk cId="2840426093" sldId="327"/>
            <ac:picMk id="5" creationId="{6D3CB57F-18E2-1F3C-0BF8-3859D9400308}"/>
          </ac:picMkLst>
        </pc:picChg>
      </pc:sldChg>
      <pc:sldChg chg="addSp delSp modSp new mod">
        <pc:chgData name="Kunkolienkar, Sanjana Mahendra" userId="89e151bb-069e-4313-a0b2-7e4d6882f892" providerId="ADAL" clId="{A18BDD3B-2D0F-4D8E-AFC5-2B735512BCCC}" dt="2025-11-18T02:03:50.464" v="297" actId="1076"/>
        <pc:sldMkLst>
          <pc:docMk/>
          <pc:sldMk cId="606038421" sldId="328"/>
        </pc:sldMkLst>
        <pc:spChg chg="mod">
          <ac:chgData name="Kunkolienkar, Sanjana Mahendra" userId="89e151bb-069e-4313-a0b2-7e4d6882f892" providerId="ADAL" clId="{A18BDD3B-2D0F-4D8E-AFC5-2B735512BCCC}" dt="2025-11-18T02:02:26.060" v="248" actId="20577"/>
          <ac:spMkLst>
            <pc:docMk/>
            <pc:sldMk cId="606038421" sldId="328"/>
            <ac:spMk id="2" creationId="{75F95751-B11E-4C89-3EF9-AD1C77FDFB54}"/>
          </ac:spMkLst>
        </pc:spChg>
        <pc:spChg chg="mod">
          <ac:chgData name="Kunkolienkar, Sanjana Mahendra" userId="89e151bb-069e-4313-a0b2-7e4d6882f892" providerId="ADAL" clId="{A18BDD3B-2D0F-4D8E-AFC5-2B735512BCCC}" dt="2025-11-18T02:03:50.464" v="297" actId="1076"/>
          <ac:spMkLst>
            <pc:docMk/>
            <pc:sldMk cId="606038421" sldId="328"/>
            <ac:spMk id="3" creationId="{203C5EC4-6B97-E978-A32E-F14DE1F3E676}"/>
          </ac:spMkLst>
        </pc:spChg>
        <pc:spChg chg="add del mod">
          <ac:chgData name="Kunkolienkar, Sanjana Mahendra" userId="89e151bb-069e-4313-a0b2-7e4d6882f892" providerId="ADAL" clId="{A18BDD3B-2D0F-4D8E-AFC5-2B735512BCCC}" dt="2025-11-18T02:02:11.500" v="238" actId="478"/>
          <ac:spMkLst>
            <pc:docMk/>
            <pc:sldMk cId="606038421" sldId="328"/>
            <ac:spMk id="5" creationId="{CA7172F0-4FB3-A11D-11E5-3EA9C106026B}"/>
          </ac:spMkLst>
        </pc:spChg>
        <pc:spChg chg="add del">
          <ac:chgData name="Kunkolienkar, Sanjana Mahendra" userId="89e151bb-069e-4313-a0b2-7e4d6882f892" providerId="ADAL" clId="{A18BDD3B-2D0F-4D8E-AFC5-2B735512BCCC}" dt="2025-11-18T02:03:00.302" v="258" actId="22"/>
          <ac:spMkLst>
            <pc:docMk/>
            <pc:sldMk cId="606038421" sldId="328"/>
            <ac:spMk id="7" creationId="{A8AB5ACB-6CDF-DCE9-AF05-7AB927E8970F}"/>
          </ac:spMkLst>
        </pc:spChg>
        <pc:spChg chg="add mod">
          <ac:chgData name="Kunkolienkar, Sanjana Mahendra" userId="89e151bb-069e-4313-a0b2-7e4d6882f892" providerId="ADAL" clId="{A18BDD3B-2D0F-4D8E-AFC5-2B735512BCCC}" dt="2025-11-18T02:03:46.617" v="296" actId="1076"/>
          <ac:spMkLst>
            <pc:docMk/>
            <pc:sldMk cId="606038421" sldId="328"/>
            <ac:spMk id="8" creationId="{2579D2A4-9346-0F66-F972-FF6F84F0CDDE}"/>
          </ac:spMkLst>
        </pc:spChg>
        <pc:picChg chg="add mod">
          <ac:chgData name="Kunkolienkar, Sanjana Mahendra" userId="89e151bb-069e-4313-a0b2-7e4d6882f892" providerId="ADAL" clId="{A18BDD3B-2D0F-4D8E-AFC5-2B735512BCCC}" dt="2025-11-18T02:02:04.958" v="237"/>
          <ac:picMkLst>
            <pc:docMk/>
            <pc:sldMk cId="606038421" sldId="328"/>
            <ac:picMk id="4" creationId="{FA0DB1E0-E4DF-27B9-A75A-6A34FC374D1A}"/>
          </ac:picMkLst>
        </pc:picChg>
      </pc:sldChg>
      <pc:sldChg chg="addSp delSp modSp new mod">
        <pc:chgData name="Kunkolienkar, Sanjana Mahendra" userId="89e151bb-069e-4313-a0b2-7e4d6882f892" providerId="ADAL" clId="{A18BDD3B-2D0F-4D8E-AFC5-2B735512BCCC}" dt="2025-11-18T02:04:40.320" v="312" actId="20577"/>
        <pc:sldMkLst>
          <pc:docMk/>
          <pc:sldMk cId="1397746940" sldId="329"/>
        </pc:sldMkLst>
        <pc:spChg chg="mod">
          <ac:chgData name="Kunkolienkar, Sanjana Mahendra" userId="89e151bb-069e-4313-a0b2-7e4d6882f892" providerId="ADAL" clId="{A18BDD3B-2D0F-4D8E-AFC5-2B735512BCCC}" dt="2025-11-18T02:04:13.415" v="304" actId="20577"/>
          <ac:spMkLst>
            <pc:docMk/>
            <pc:sldMk cId="1397746940" sldId="329"/>
            <ac:spMk id="2" creationId="{92E18EA6-FC4F-488F-636A-2E82189B64F4}"/>
          </ac:spMkLst>
        </pc:spChg>
        <pc:spChg chg="del">
          <ac:chgData name="Kunkolienkar, Sanjana Mahendra" userId="89e151bb-069e-4313-a0b2-7e4d6882f892" providerId="ADAL" clId="{A18BDD3B-2D0F-4D8E-AFC5-2B735512BCCC}" dt="2025-11-18T02:04:04.486" v="299" actId="478"/>
          <ac:spMkLst>
            <pc:docMk/>
            <pc:sldMk cId="1397746940" sldId="329"/>
            <ac:spMk id="3" creationId="{B957BDD0-6FF9-341D-B594-D9D99841E2CC}"/>
          </ac:spMkLst>
        </pc:spChg>
        <pc:spChg chg="add del mod">
          <ac:chgData name="Kunkolienkar, Sanjana Mahendra" userId="89e151bb-069e-4313-a0b2-7e4d6882f892" providerId="ADAL" clId="{A18BDD3B-2D0F-4D8E-AFC5-2B735512BCCC}" dt="2025-11-18T02:04:10.986" v="302" actId="478"/>
          <ac:spMkLst>
            <pc:docMk/>
            <pc:sldMk cId="1397746940" sldId="329"/>
            <ac:spMk id="4" creationId="{E26A021D-A424-FB2B-21C8-7E6913127588}"/>
          </ac:spMkLst>
        </pc:spChg>
        <pc:spChg chg="add mod">
          <ac:chgData name="Kunkolienkar, Sanjana Mahendra" userId="89e151bb-069e-4313-a0b2-7e4d6882f892" providerId="ADAL" clId="{A18BDD3B-2D0F-4D8E-AFC5-2B735512BCCC}" dt="2025-11-18T02:04:21.140" v="307" actId="404"/>
          <ac:spMkLst>
            <pc:docMk/>
            <pc:sldMk cId="1397746940" sldId="329"/>
            <ac:spMk id="6" creationId="{1B8A55D8-4140-A4D3-0881-B5A3A06CE574}"/>
          </ac:spMkLst>
        </pc:spChg>
        <pc:spChg chg="add mod">
          <ac:chgData name="Kunkolienkar, Sanjana Mahendra" userId="89e151bb-069e-4313-a0b2-7e4d6882f892" providerId="ADAL" clId="{A18BDD3B-2D0F-4D8E-AFC5-2B735512BCCC}" dt="2025-11-18T02:04:21.140" v="307" actId="404"/>
          <ac:spMkLst>
            <pc:docMk/>
            <pc:sldMk cId="1397746940" sldId="329"/>
            <ac:spMk id="7" creationId="{84956F01-159D-71FE-8BBC-92A25783E94F}"/>
          </ac:spMkLst>
        </pc:spChg>
        <pc:spChg chg="add mod">
          <ac:chgData name="Kunkolienkar, Sanjana Mahendra" userId="89e151bb-069e-4313-a0b2-7e4d6882f892" providerId="ADAL" clId="{A18BDD3B-2D0F-4D8E-AFC5-2B735512BCCC}" dt="2025-11-18T02:04:40.320" v="312" actId="20577"/>
          <ac:spMkLst>
            <pc:docMk/>
            <pc:sldMk cId="1397746940" sldId="329"/>
            <ac:spMk id="9" creationId="{EB209B98-F54A-69CD-E19B-49E9F93831D2}"/>
          </ac:spMkLst>
        </pc:spChg>
        <pc:picChg chg="add mod">
          <ac:chgData name="Kunkolienkar, Sanjana Mahendra" userId="89e151bb-069e-4313-a0b2-7e4d6882f892" providerId="ADAL" clId="{A18BDD3B-2D0F-4D8E-AFC5-2B735512BCCC}" dt="2025-11-18T02:04:05.190" v="300"/>
          <ac:picMkLst>
            <pc:docMk/>
            <pc:sldMk cId="1397746940" sldId="329"/>
            <ac:picMk id="5" creationId="{B7CD0E21-98FC-0985-8FD0-DF3472B27BF3}"/>
          </ac:picMkLst>
        </pc:picChg>
        <pc:cxnChg chg="add mod">
          <ac:chgData name="Kunkolienkar, Sanjana Mahendra" userId="89e151bb-069e-4313-a0b2-7e4d6882f892" providerId="ADAL" clId="{A18BDD3B-2D0F-4D8E-AFC5-2B735512BCCC}" dt="2025-11-18T02:04:05.190" v="300"/>
          <ac:cxnSpMkLst>
            <pc:docMk/>
            <pc:sldMk cId="1397746940" sldId="329"/>
            <ac:cxnSpMk id="8" creationId="{6EF23BB3-89D6-949B-C470-39636333B971}"/>
          </ac:cxnSpMkLst>
        </pc:cxnChg>
      </pc:sldChg>
      <pc:sldChg chg="addSp delSp modSp new mod">
        <pc:chgData name="Kunkolienkar, Sanjana Mahendra" userId="89e151bb-069e-4313-a0b2-7e4d6882f892" providerId="ADAL" clId="{A18BDD3B-2D0F-4D8E-AFC5-2B735512BCCC}" dt="2025-11-18T02:05:18.863" v="323" actId="404"/>
        <pc:sldMkLst>
          <pc:docMk/>
          <pc:sldMk cId="2957590147" sldId="330"/>
        </pc:sldMkLst>
        <pc:spChg chg="mod">
          <ac:chgData name="Kunkolienkar, Sanjana Mahendra" userId="89e151bb-069e-4313-a0b2-7e4d6882f892" providerId="ADAL" clId="{A18BDD3B-2D0F-4D8E-AFC5-2B735512BCCC}" dt="2025-11-18T02:05:04.673" v="319" actId="20577"/>
          <ac:spMkLst>
            <pc:docMk/>
            <pc:sldMk cId="2957590147" sldId="330"/>
            <ac:spMk id="2" creationId="{A65A3B3E-6820-02E5-EF5D-E48F55CEADA9}"/>
          </ac:spMkLst>
        </pc:spChg>
        <pc:spChg chg="del">
          <ac:chgData name="Kunkolienkar, Sanjana Mahendra" userId="89e151bb-069e-4313-a0b2-7e4d6882f892" providerId="ADAL" clId="{A18BDD3B-2D0F-4D8E-AFC5-2B735512BCCC}" dt="2025-11-18T02:04:56.095" v="314" actId="478"/>
          <ac:spMkLst>
            <pc:docMk/>
            <pc:sldMk cId="2957590147" sldId="330"/>
            <ac:spMk id="3" creationId="{E471D697-83B1-0A38-5242-5D3D7442C857}"/>
          </ac:spMkLst>
        </pc:spChg>
        <pc:spChg chg="add del mod">
          <ac:chgData name="Kunkolienkar, Sanjana Mahendra" userId="89e151bb-069e-4313-a0b2-7e4d6882f892" providerId="ADAL" clId="{A18BDD3B-2D0F-4D8E-AFC5-2B735512BCCC}" dt="2025-11-18T02:05:02.583" v="317" actId="478"/>
          <ac:spMkLst>
            <pc:docMk/>
            <pc:sldMk cId="2957590147" sldId="330"/>
            <ac:spMk id="4" creationId="{0409247F-0F6E-AD88-BAF0-67A963051131}"/>
          </ac:spMkLst>
        </pc:spChg>
        <pc:spChg chg="add mod">
          <ac:chgData name="Kunkolienkar, Sanjana Mahendra" userId="89e151bb-069e-4313-a0b2-7e4d6882f892" providerId="ADAL" clId="{A18BDD3B-2D0F-4D8E-AFC5-2B735512BCCC}" dt="2025-11-18T02:05:18.863" v="323" actId="404"/>
          <ac:spMkLst>
            <pc:docMk/>
            <pc:sldMk cId="2957590147" sldId="330"/>
            <ac:spMk id="5" creationId="{E582B5AB-C71B-D43A-EF8A-179E525DA9D2}"/>
          </ac:spMkLst>
        </pc:spChg>
        <pc:spChg chg="add mod">
          <ac:chgData name="Kunkolienkar, Sanjana Mahendra" userId="89e151bb-069e-4313-a0b2-7e4d6882f892" providerId="ADAL" clId="{A18BDD3B-2D0F-4D8E-AFC5-2B735512BCCC}" dt="2025-11-18T02:04:56.834" v="315"/>
          <ac:spMkLst>
            <pc:docMk/>
            <pc:sldMk cId="2957590147" sldId="330"/>
            <ac:spMk id="7" creationId="{0E344736-865E-2475-740E-119F3015D88B}"/>
          </ac:spMkLst>
        </pc:spChg>
        <pc:spChg chg="add mod">
          <ac:chgData name="Kunkolienkar, Sanjana Mahendra" userId="89e151bb-069e-4313-a0b2-7e4d6882f892" providerId="ADAL" clId="{A18BDD3B-2D0F-4D8E-AFC5-2B735512BCCC}" dt="2025-11-18T02:05:18.863" v="323" actId="404"/>
          <ac:spMkLst>
            <pc:docMk/>
            <pc:sldMk cId="2957590147" sldId="330"/>
            <ac:spMk id="8" creationId="{90DC0FBF-D74A-ABBB-7CBF-66036085CE9D}"/>
          </ac:spMkLst>
        </pc:spChg>
        <pc:spChg chg="add mod">
          <ac:chgData name="Kunkolienkar, Sanjana Mahendra" userId="89e151bb-069e-4313-a0b2-7e4d6882f892" providerId="ADAL" clId="{A18BDD3B-2D0F-4D8E-AFC5-2B735512BCCC}" dt="2025-11-18T02:04:56.834" v="315"/>
          <ac:spMkLst>
            <pc:docMk/>
            <pc:sldMk cId="2957590147" sldId="330"/>
            <ac:spMk id="9" creationId="{38E2DA94-513B-F7A8-99B2-2C09AF1D3EDA}"/>
          </ac:spMkLst>
        </pc:spChg>
        <pc:spChg chg="add mod">
          <ac:chgData name="Kunkolienkar, Sanjana Mahendra" userId="89e151bb-069e-4313-a0b2-7e4d6882f892" providerId="ADAL" clId="{A18BDD3B-2D0F-4D8E-AFC5-2B735512BCCC}" dt="2025-11-18T02:05:18.863" v="323" actId="404"/>
          <ac:spMkLst>
            <pc:docMk/>
            <pc:sldMk cId="2957590147" sldId="330"/>
            <ac:spMk id="10" creationId="{EA7E2EDB-4A13-5626-CE96-CF28EC6648BD}"/>
          </ac:spMkLst>
        </pc:spChg>
        <pc:spChg chg="add mod">
          <ac:chgData name="Kunkolienkar, Sanjana Mahendra" userId="89e151bb-069e-4313-a0b2-7e4d6882f892" providerId="ADAL" clId="{A18BDD3B-2D0F-4D8E-AFC5-2B735512BCCC}" dt="2025-11-18T02:05:18.863" v="323" actId="404"/>
          <ac:spMkLst>
            <pc:docMk/>
            <pc:sldMk cId="2957590147" sldId="330"/>
            <ac:spMk id="13" creationId="{259E1488-9772-BB66-E0DC-BE2CE8808779}"/>
          </ac:spMkLst>
        </pc:spChg>
        <pc:picChg chg="add mod">
          <ac:chgData name="Kunkolienkar, Sanjana Mahendra" userId="89e151bb-069e-4313-a0b2-7e4d6882f892" providerId="ADAL" clId="{A18BDD3B-2D0F-4D8E-AFC5-2B735512BCCC}" dt="2025-11-18T02:04:56.834" v="315"/>
          <ac:picMkLst>
            <pc:docMk/>
            <pc:sldMk cId="2957590147" sldId="330"/>
            <ac:picMk id="6" creationId="{6A5DFC4D-D810-FBD3-CAFC-F4E7973907D6}"/>
          </ac:picMkLst>
        </pc:picChg>
        <pc:cxnChg chg="add mod">
          <ac:chgData name="Kunkolienkar, Sanjana Mahendra" userId="89e151bb-069e-4313-a0b2-7e4d6882f892" providerId="ADAL" clId="{A18BDD3B-2D0F-4D8E-AFC5-2B735512BCCC}" dt="2025-11-18T02:04:56.834" v="315"/>
          <ac:cxnSpMkLst>
            <pc:docMk/>
            <pc:sldMk cId="2957590147" sldId="330"/>
            <ac:cxnSpMk id="11" creationId="{14A2E1F3-B04D-1290-9450-2297B8091408}"/>
          </ac:cxnSpMkLst>
        </pc:cxnChg>
        <pc:cxnChg chg="add mod">
          <ac:chgData name="Kunkolienkar, Sanjana Mahendra" userId="89e151bb-069e-4313-a0b2-7e4d6882f892" providerId="ADAL" clId="{A18BDD3B-2D0F-4D8E-AFC5-2B735512BCCC}" dt="2025-11-18T02:04:56.834" v="315"/>
          <ac:cxnSpMkLst>
            <pc:docMk/>
            <pc:sldMk cId="2957590147" sldId="330"/>
            <ac:cxnSpMk id="12" creationId="{D8950E2D-39B4-4D1B-F777-CBA1015DD7B4}"/>
          </ac:cxnSpMkLst>
        </pc:cxnChg>
      </pc:sldChg>
      <pc:sldChg chg="addSp modSp new mod">
        <pc:chgData name="Kunkolienkar, Sanjana Mahendra" userId="89e151bb-069e-4313-a0b2-7e4d6882f892" providerId="ADAL" clId="{A18BDD3B-2D0F-4D8E-AFC5-2B735512BCCC}" dt="2025-11-18T02:06:09.579" v="334" actId="6549"/>
        <pc:sldMkLst>
          <pc:docMk/>
          <pc:sldMk cId="2632777975" sldId="331"/>
        </pc:sldMkLst>
        <pc:spChg chg="mod">
          <ac:chgData name="Kunkolienkar, Sanjana Mahendra" userId="89e151bb-069e-4313-a0b2-7e4d6882f892" providerId="ADAL" clId="{A18BDD3B-2D0F-4D8E-AFC5-2B735512BCCC}" dt="2025-11-18T02:06:09.579" v="334" actId="6549"/>
          <ac:spMkLst>
            <pc:docMk/>
            <pc:sldMk cId="2632777975" sldId="331"/>
            <ac:spMk id="2" creationId="{5333461C-CFB2-8A61-9A95-7E3EFCC9E91F}"/>
          </ac:spMkLst>
        </pc:spChg>
        <pc:spChg chg="mod">
          <ac:chgData name="Kunkolienkar, Sanjana Mahendra" userId="89e151bb-069e-4313-a0b2-7e4d6882f892" providerId="ADAL" clId="{A18BDD3B-2D0F-4D8E-AFC5-2B735512BCCC}" dt="2025-11-18T02:05:59.611" v="332" actId="14100"/>
          <ac:spMkLst>
            <pc:docMk/>
            <pc:sldMk cId="2632777975" sldId="331"/>
            <ac:spMk id="3" creationId="{F7B09C93-3C70-7EFB-25AE-8459E524C064}"/>
          </ac:spMkLst>
        </pc:spChg>
        <pc:spChg chg="add mod">
          <ac:chgData name="Kunkolienkar, Sanjana Mahendra" userId="89e151bb-069e-4313-a0b2-7e4d6882f892" providerId="ADAL" clId="{A18BDD3B-2D0F-4D8E-AFC5-2B735512BCCC}" dt="2025-11-18T02:05:46.399" v="325"/>
          <ac:spMkLst>
            <pc:docMk/>
            <pc:sldMk cId="2632777975" sldId="331"/>
            <ac:spMk id="5" creationId="{234867FA-BB07-7B60-EEF6-6B66005496AC}"/>
          </ac:spMkLst>
        </pc:spChg>
        <pc:spChg chg="add mod">
          <ac:chgData name="Kunkolienkar, Sanjana Mahendra" userId="89e151bb-069e-4313-a0b2-7e4d6882f892" providerId="ADAL" clId="{A18BDD3B-2D0F-4D8E-AFC5-2B735512BCCC}" dt="2025-11-18T02:05:46.445" v="326" actId="27636"/>
          <ac:spMkLst>
            <pc:docMk/>
            <pc:sldMk cId="2632777975" sldId="331"/>
            <ac:spMk id="6" creationId="{80F3CFC1-7658-10E7-3A51-7B85FE72DC58}"/>
          </ac:spMkLst>
        </pc:spChg>
        <pc:picChg chg="add mod">
          <ac:chgData name="Kunkolienkar, Sanjana Mahendra" userId="89e151bb-069e-4313-a0b2-7e4d6882f892" providerId="ADAL" clId="{A18BDD3B-2D0F-4D8E-AFC5-2B735512BCCC}" dt="2025-11-18T02:05:46.399" v="325"/>
          <ac:picMkLst>
            <pc:docMk/>
            <pc:sldMk cId="2632777975" sldId="331"/>
            <ac:picMk id="4" creationId="{D8AC7B39-809D-AF4F-7800-F9F20533AC44}"/>
          </ac:picMkLst>
        </pc:picChg>
      </pc:sldChg>
      <pc:sldChg chg="addSp modSp new mod">
        <pc:chgData name="Kunkolienkar, Sanjana Mahendra" userId="89e151bb-069e-4313-a0b2-7e4d6882f892" providerId="ADAL" clId="{A18BDD3B-2D0F-4D8E-AFC5-2B735512BCCC}" dt="2025-11-18T04:58:15.619" v="984" actId="1076"/>
        <pc:sldMkLst>
          <pc:docMk/>
          <pc:sldMk cId="432655618" sldId="332"/>
        </pc:sldMkLst>
        <pc:spChg chg="mod">
          <ac:chgData name="Kunkolienkar, Sanjana Mahendra" userId="89e151bb-069e-4313-a0b2-7e4d6882f892" providerId="ADAL" clId="{A18BDD3B-2D0F-4D8E-AFC5-2B735512BCCC}" dt="2025-11-18T02:06:43.367" v="337"/>
          <ac:spMkLst>
            <pc:docMk/>
            <pc:sldMk cId="432655618" sldId="332"/>
            <ac:spMk id="2" creationId="{76A9843A-98C7-A285-5E5F-2ED71A7F9AC8}"/>
          </ac:spMkLst>
        </pc:spChg>
        <pc:spChg chg="mod">
          <ac:chgData name="Kunkolienkar, Sanjana Mahendra" userId="89e151bb-069e-4313-a0b2-7e4d6882f892" providerId="ADAL" clId="{A18BDD3B-2D0F-4D8E-AFC5-2B735512BCCC}" dt="2025-11-18T04:58:15.619" v="984" actId="1076"/>
          <ac:spMkLst>
            <pc:docMk/>
            <pc:sldMk cId="432655618" sldId="332"/>
            <ac:spMk id="3" creationId="{5C923E8F-3C71-0322-411C-3646A614C8E4}"/>
          </ac:spMkLst>
        </pc:spChg>
        <pc:spChg chg="add mod">
          <ac:chgData name="Kunkolienkar, Sanjana Mahendra" userId="89e151bb-069e-4313-a0b2-7e4d6882f892" providerId="ADAL" clId="{A18BDD3B-2D0F-4D8E-AFC5-2B735512BCCC}" dt="2025-11-18T04:48:09.331" v="548" actId="14100"/>
          <ac:spMkLst>
            <pc:docMk/>
            <pc:sldMk cId="432655618" sldId="332"/>
            <ac:spMk id="7" creationId="{DB58748C-9AB9-1FE9-4CA7-5FA91A9BB485}"/>
          </ac:spMkLst>
        </pc:spChg>
        <pc:spChg chg="add mod">
          <ac:chgData name="Kunkolienkar, Sanjana Mahendra" userId="89e151bb-069e-4313-a0b2-7e4d6882f892" providerId="ADAL" clId="{A18BDD3B-2D0F-4D8E-AFC5-2B735512BCCC}" dt="2025-11-18T04:58:08.132" v="983" actId="1076"/>
          <ac:spMkLst>
            <pc:docMk/>
            <pc:sldMk cId="432655618" sldId="332"/>
            <ac:spMk id="8" creationId="{F8AF5375-C660-E1CD-73E9-21396ED273B2}"/>
          </ac:spMkLst>
        </pc:spChg>
        <pc:picChg chg="add mod">
          <ac:chgData name="Kunkolienkar, Sanjana Mahendra" userId="89e151bb-069e-4313-a0b2-7e4d6882f892" providerId="ADAL" clId="{A18BDD3B-2D0F-4D8E-AFC5-2B735512BCCC}" dt="2025-11-18T02:06:34" v="336"/>
          <ac:picMkLst>
            <pc:docMk/>
            <pc:sldMk cId="432655618" sldId="332"/>
            <ac:picMk id="4" creationId="{86A1268E-CB0B-2471-D8EB-C63BAF88D534}"/>
          </ac:picMkLst>
        </pc:picChg>
        <pc:picChg chg="add mod">
          <ac:chgData name="Kunkolienkar, Sanjana Mahendra" userId="89e151bb-069e-4313-a0b2-7e4d6882f892" providerId="ADAL" clId="{A18BDD3B-2D0F-4D8E-AFC5-2B735512BCCC}" dt="2025-11-18T02:06:34" v="336"/>
          <ac:picMkLst>
            <pc:docMk/>
            <pc:sldMk cId="432655618" sldId="332"/>
            <ac:picMk id="5" creationId="{D85F810F-4372-A572-B61E-8C2C1FCDC9E1}"/>
          </ac:picMkLst>
        </pc:picChg>
        <pc:picChg chg="add mod">
          <ac:chgData name="Kunkolienkar, Sanjana Mahendra" userId="89e151bb-069e-4313-a0b2-7e4d6882f892" providerId="ADAL" clId="{A18BDD3B-2D0F-4D8E-AFC5-2B735512BCCC}" dt="2025-11-18T02:06:34" v="336"/>
          <ac:picMkLst>
            <pc:docMk/>
            <pc:sldMk cId="432655618" sldId="332"/>
            <ac:picMk id="6" creationId="{E462710B-13D1-DF41-DF91-A84DB6A5C96B}"/>
          </ac:picMkLst>
        </pc:picChg>
      </pc:sldChg>
      <pc:sldChg chg="del">
        <pc:chgData name="Kunkolienkar, Sanjana Mahendra" userId="89e151bb-069e-4313-a0b2-7e4d6882f892" providerId="ADAL" clId="{A18BDD3B-2D0F-4D8E-AFC5-2B735512BCCC}" dt="2025-11-18T01:54:41.874" v="0" actId="47"/>
        <pc:sldMkLst>
          <pc:docMk/>
          <pc:sldMk cId="1777326947" sldId="332"/>
        </pc:sldMkLst>
      </pc:sldChg>
      <pc:sldChg chg="addSp modSp new mod">
        <pc:chgData name="Kunkolienkar, Sanjana Mahendra" userId="89e151bb-069e-4313-a0b2-7e4d6882f892" providerId="ADAL" clId="{A18BDD3B-2D0F-4D8E-AFC5-2B735512BCCC}" dt="2025-11-18T02:07:58.026" v="365" actId="20577"/>
        <pc:sldMkLst>
          <pc:docMk/>
          <pc:sldMk cId="1360711964" sldId="333"/>
        </pc:sldMkLst>
        <pc:spChg chg="mod">
          <ac:chgData name="Kunkolienkar, Sanjana Mahendra" userId="89e151bb-069e-4313-a0b2-7e4d6882f892" providerId="ADAL" clId="{A18BDD3B-2D0F-4D8E-AFC5-2B735512BCCC}" dt="2025-11-18T02:07:58.026" v="365" actId="20577"/>
          <ac:spMkLst>
            <pc:docMk/>
            <pc:sldMk cId="1360711964" sldId="333"/>
            <ac:spMk id="2" creationId="{8B8CF491-7501-BCC4-8E2A-AAF7B5FC0742}"/>
          </ac:spMkLst>
        </pc:spChg>
        <pc:spChg chg="mod">
          <ac:chgData name="Kunkolienkar, Sanjana Mahendra" userId="89e151bb-069e-4313-a0b2-7e4d6882f892" providerId="ADAL" clId="{A18BDD3B-2D0F-4D8E-AFC5-2B735512BCCC}" dt="2025-11-18T02:07:53.454" v="354" actId="14100"/>
          <ac:spMkLst>
            <pc:docMk/>
            <pc:sldMk cId="1360711964" sldId="333"/>
            <ac:spMk id="3" creationId="{E22BCC9A-0702-98D4-EFB6-B2E6C9B8EC0C}"/>
          </ac:spMkLst>
        </pc:spChg>
        <pc:spChg chg="add mod">
          <ac:chgData name="Kunkolienkar, Sanjana Mahendra" userId="89e151bb-069e-4313-a0b2-7e4d6882f892" providerId="ADAL" clId="{A18BDD3B-2D0F-4D8E-AFC5-2B735512BCCC}" dt="2025-11-18T02:07:41.113" v="350"/>
          <ac:spMkLst>
            <pc:docMk/>
            <pc:sldMk cId="1360711964" sldId="333"/>
            <ac:spMk id="5" creationId="{5156828A-B720-984A-DAA8-C4166C83CC7C}"/>
          </ac:spMkLst>
        </pc:spChg>
        <pc:picChg chg="add mod">
          <ac:chgData name="Kunkolienkar, Sanjana Mahendra" userId="89e151bb-069e-4313-a0b2-7e4d6882f892" providerId="ADAL" clId="{A18BDD3B-2D0F-4D8E-AFC5-2B735512BCCC}" dt="2025-11-18T02:07:41.113" v="350"/>
          <ac:picMkLst>
            <pc:docMk/>
            <pc:sldMk cId="1360711964" sldId="333"/>
            <ac:picMk id="4" creationId="{CC850CFB-0073-BFDA-1909-28A11C2F1AC6}"/>
          </ac:picMkLst>
        </pc:picChg>
        <pc:picChg chg="add mod">
          <ac:chgData name="Kunkolienkar, Sanjana Mahendra" userId="89e151bb-069e-4313-a0b2-7e4d6882f892" providerId="ADAL" clId="{A18BDD3B-2D0F-4D8E-AFC5-2B735512BCCC}" dt="2025-11-18T02:07:41.113" v="350"/>
          <ac:picMkLst>
            <pc:docMk/>
            <pc:sldMk cId="1360711964" sldId="333"/>
            <ac:picMk id="6" creationId="{606629D7-6259-4523-DBAD-6B742C2DE243}"/>
          </ac:picMkLst>
        </pc:picChg>
      </pc:sldChg>
      <pc:sldChg chg="addSp modSp new mod">
        <pc:chgData name="Kunkolienkar, Sanjana Mahendra" userId="89e151bb-069e-4313-a0b2-7e4d6882f892" providerId="ADAL" clId="{A18BDD3B-2D0F-4D8E-AFC5-2B735512BCCC}" dt="2025-11-18T02:08:38.182" v="377" actId="20577"/>
        <pc:sldMkLst>
          <pc:docMk/>
          <pc:sldMk cId="1611766001" sldId="334"/>
        </pc:sldMkLst>
        <pc:spChg chg="mod">
          <ac:chgData name="Kunkolienkar, Sanjana Mahendra" userId="89e151bb-069e-4313-a0b2-7e4d6882f892" providerId="ADAL" clId="{A18BDD3B-2D0F-4D8E-AFC5-2B735512BCCC}" dt="2025-11-18T02:08:38.182" v="377" actId="20577"/>
          <ac:spMkLst>
            <pc:docMk/>
            <pc:sldMk cId="1611766001" sldId="334"/>
            <ac:spMk id="2" creationId="{D5116AEA-C9BE-2A5E-19B8-A80342A3C079}"/>
          </ac:spMkLst>
        </pc:spChg>
        <pc:spChg chg="mod">
          <ac:chgData name="Kunkolienkar, Sanjana Mahendra" userId="89e151bb-069e-4313-a0b2-7e4d6882f892" providerId="ADAL" clId="{A18BDD3B-2D0F-4D8E-AFC5-2B735512BCCC}" dt="2025-11-18T02:08:34.840" v="371" actId="20577"/>
          <ac:spMkLst>
            <pc:docMk/>
            <pc:sldMk cId="1611766001" sldId="334"/>
            <ac:spMk id="3" creationId="{6DAA3937-244A-D5EF-E54F-D839DDC2B140}"/>
          </ac:spMkLst>
        </pc:spChg>
        <pc:spChg chg="add mod">
          <ac:chgData name="Kunkolienkar, Sanjana Mahendra" userId="89e151bb-069e-4313-a0b2-7e4d6882f892" providerId="ADAL" clId="{A18BDD3B-2D0F-4D8E-AFC5-2B735512BCCC}" dt="2025-11-18T02:08:24.704" v="368" actId="404"/>
          <ac:spMkLst>
            <pc:docMk/>
            <pc:sldMk cId="1611766001" sldId="334"/>
            <ac:spMk id="6" creationId="{223648BF-B693-2D6A-09BB-E96CB08EF671}"/>
          </ac:spMkLst>
        </pc:spChg>
        <pc:spChg chg="add mod">
          <ac:chgData name="Kunkolienkar, Sanjana Mahendra" userId="89e151bb-069e-4313-a0b2-7e4d6882f892" providerId="ADAL" clId="{A18BDD3B-2D0F-4D8E-AFC5-2B735512BCCC}" dt="2025-11-18T02:08:24.704" v="368" actId="404"/>
          <ac:spMkLst>
            <pc:docMk/>
            <pc:sldMk cId="1611766001" sldId="334"/>
            <ac:spMk id="8" creationId="{3E51DB09-013C-8D16-0BC0-5AE18F191473}"/>
          </ac:spMkLst>
        </pc:spChg>
        <pc:picChg chg="add mod">
          <ac:chgData name="Kunkolienkar, Sanjana Mahendra" userId="89e151bb-069e-4313-a0b2-7e4d6882f892" providerId="ADAL" clId="{A18BDD3B-2D0F-4D8E-AFC5-2B735512BCCC}" dt="2025-11-18T02:08:20.826" v="367"/>
          <ac:picMkLst>
            <pc:docMk/>
            <pc:sldMk cId="1611766001" sldId="334"/>
            <ac:picMk id="4" creationId="{97531DC5-1FD4-003B-4BEB-E1756E705159}"/>
          </ac:picMkLst>
        </pc:picChg>
        <pc:cxnChg chg="add mod">
          <ac:chgData name="Kunkolienkar, Sanjana Mahendra" userId="89e151bb-069e-4313-a0b2-7e4d6882f892" providerId="ADAL" clId="{A18BDD3B-2D0F-4D8E-AFC5-2B735512BCCC}" dt="2025-11-18T02:08:20.826" v="367"/>
          <ac:cxnSpMkLst>
            <pc:docMk/>
            <pc:sldMk cId="1611766001" sldId="334"/>
            <ac:cxnSpMk id="5" creationId="{9B6F384B-7C97-2F07-318A-1C74DBF8412E}"/>
          </ac:cxnSpMkLst>
        </pc:cxnChg>
        <pc:cxnChg chg="add mod">
          <ac:chgData name="Kunkolienkar, Sanjana Mahendra" userId="89e151bb-069e-4313-a0b2-7e4d6882f892" providerId="ADAL" clId="{A18BDD3B-2D0F-4D8E-AFC5-2B735512BCCC}" dt="2025-11-18T02:08:20.826" v="367"/>
          <ac:cxnSpMkLst>
            <pc:docMk/>
            <pc:sldMk cId="1611766001" sldId="334"/>
            <ac:cxnSpMk id="7" creationId="{7E188AAC-35CD-AF04-D221-B6B23CA991AC}"/>
          </ac:cxnSpMkLst>
        </pc:cxnChg>
      </pc:sldChg>
      <pc:sldChg chg="del">
        <pc:chgData name="Kunkolienkar, Sanjana Mahendra" userId="89e151bb-069e-4313-a0b2-7e4d6882f892" providerId="ADAL" clId="{A18BDD3B-2D0F-4D8E-AFC5-2B735512BCCC}" dt="2025-11-18T01:54:41.874" v="0" actId="47"/>
        <pc:sldMkLst>
          <pc:docMk/>
          <pc:sldMk cId="2563625238" sldId="334"/>
        </pc:sldMkLst>
      </pc:sldChg>
      <pc:sldChg chg="addSp modSp new mod">
        <pc:chgData name="Kunkolienkar, Sanjana Mahendra" userId="89e151bb-069e-4313-a0b2-7e4d6882f892" providerId="ADAL" clId="{A18BDD3B-2D0F-4D8E-AFC5-2B735512BCCC}" dt="2025-11-18T02:09:16.930" v="387" actId="404"/>
        <pc:sldMkLst>
          <pc:docMk/>
          <pc:sldMk cId="1559013686" sldId="335"/>
        </pc:sldMkLst>
        <pc:spChg chg="mod">
          <ac:chgData name="Kunkolienkar, Sanjana Mahendra" userId="89e151bb-069e-4313-a0b2-7e4d6882f892" providerId="ADAL" clId="{A18BDD3B-2D0F-4D8E-AFC5-2B735512BCCC}" dt="2025-11-18T02:08:54.071" v="379"/>
          <ac:spMkLst>
            <pc:docMk/>
            <pc:sldMk cId="1559013686" sldId="335"/>
            <ac:spMk id="2" creationId="{0489127D-8B5A-F2AC-FAE1-48905FA51D0A}"/>
          </ac:spMkLst>
        </pc:spChg>
        <pc:spChg chg="mod">
          <ac:chgData name="Kunkolienkar, Sanjana Mahendra" userId="89e151bb-069e-4313-a0b2-7e4d6882f892" providerId="ADAL" clId="{A18BDD3B-2D0F-4D8E-AFC5-2B735512BCCC}" dt="2025-11-18T02:09:03.120" v="384" actId="20577"/>
          <ac:spMkLst>
            <pc:docMk/>
            <pc:sldMk cId="1559013686" sldId="335"/>
            <ac:spMk id="3" creationId="{F4E79CB8-C1DC-BF57-977A-466B3F506F03}"/>
          </ac:spMkLst>
        </pc:spChg>
        <pc:spChg chg="add mod">
          <ac:chgData name="Kunkolienkar, Sanjana Mahendra" userId="89e151bb-069e-4313-a0b2-7e4d6882f892" providerId="ADAL" clId="{A18BDD3B-2D0F-4D8E-AFC5-2B735512BCCC}" dt="2025-11-18T02:09:16.930" v="387" actId="404"/>
          <ac:spMkLst>
            <pc:docMk/>
            <pc:sldMk cId="1559013686" sldId="335"/>
            <ac:spMk id="5" creationId="{8FE48FEE-348D-FFCF-2973-859E6B83AD99}"/>
          </ac:spMkLst>
        </pc:spChg>
        <pc:spChg chg="add mod">
          <ac:chgData name="Kunkolienkar, Sanjana Mahendra" userId="89e151bb-069e-4313-a0b2-7e4d6882f892" providerId="ADAL" clId="{A18BDD3B-2D0F-4D8E-AFC5-2B735512BCCC}" dt="2025-11-18T02:09:16.930" v="387" actId="404"/>
          <ac:spMkLst>
            <pc:docMk/>
            <pc:sldMk cId="1559013686" sldId="335"/>
            <ac:spMk id="6" creationId="{F09FE6BB-CF61-3D19-A7AD-4C1935A78E5B}"/>
          </ac:spMkLst>
        </pc:spChg>
        <pc:spChg chg="add mod">
          <ac:chgData name="Kunkolienkar, Sanjana Mahendra" userId="89e151bb-069e-4313-a0b2-7e4d6882f892" providerId="ADAL" clId="{A18BDD3B-2D0F-4D8E-AFC5-2B735512BCCC}" dt="2025-11-18T02:09:16.930" v="387" actId="404"/>
          <ac:spMkLst>
            <pc:docMk/>
            <pc:sldMk cId="1559013686" sldId="335"/>
            <ac:spMk id="8" creationId="{879247BF-5650-A018-12DA-14E956383368}"/>
          </ac:spMkLst>
        </pc:spChg>
        <pc:spChg chg="add mod">
          <ac:chgData name="Kunkolienkar, Sanjana Mahendra" userId="89e151bb-069e-4313-a0b2-7e4d6882f892" providerId="ADAL" clId="{A18BDD3B-2D0F-4D8E-AFC5-2B735512BCCC}" dt="2025-11-18T02:09:16.930" v="387" actId="404"/>
          <ac:spMkLst>
            <pc:docMk/>
            <pc:sldMk cId="1559013686" sldId="335"/>
            <ac:spMk id="9" creationId="{C37206A9-2A39-818C-D158-AB4FCFDF0885}"/>
          </ac:spMkLst>
        </pc:spChg>
        <pc:spChg chg="add mod">
          <ac:chgData name="Kunkolienkar, Sanjana Mahendra" userId="89e151bb-069e-4313-a0b2-7e4d6882f892" providerId="ADAL" clId="{A18BDD3B-2D0F-4D8E-AFC5-2B735512BCCC}" dt="2025-11-18T02:09:16.930" v="387" actId="404"/>
          <ac:spMkLst>
            <pc:docMk/>
            <pc:sldMk cId="1559013686" sldId="335"/>
            <ac:spMk id="12" creationId="{ACE7C6AB-7F9D-86AB-1A6A-EFEF891C53C7}"/>
          </ac:spMkLst>
        </pc:spChg>
        <pc:picChg chg="add mod">
          <ac:chgData name="Kunkolienkar, Sanjana Mahendra" userId="89e151bb-069e-4313-a0b2-7e4d6882f892" providerId="ADAL" clId="{A18BDD3B-2D0F-4D8E-AFC5-2B735512BCCC}" dt="2025-11-18T02:09:12.849" v="385"/>
          <ac:picMkLst>
            <pc:docMk/>
            <pc:sldMk cId="1559013686" sldId="335"/>
            <ac:picMk id="4" creationId="{04E4C0B4-8855-64E8-8430-91AFA52E121D}"/>
          </ac:picMkLst>
        </pc:picChg>
        <pc:picChg chg="add mod">
          <ac:chgData name="Kunkolienkar, Sanjana Mahendra" userId="89e151bb-069e-4313-a0b2-7e4d6882f892" providerId="ADAL" clId="{A18BDD3B-2D0F-4D8E-AFC5-2B735512BCCC}" dt="2025-11-18T02:09:12.849" v="385"/>
          <ac:picMkLst>
            <pc:docMk/>
            <pc:sldMk cId="1559013686" sldId="335"/>
            <ac:picMk id="11" creationId="{8DA27D77-B3B2-990A-490B-28E495E93439}"/>
          </ac:picMkLst>
        </pc:picChg>
        <pc:cxnChg chg="add mod">
          <ac:chgData name="Kunkolienkar, Sanjana Mahendra" userId="89e151bb-069e-4313-a0b2-7e4d6882f892" providerId="ADAL" clId="{A18BDD3B-2D0F-4D8E-AFC5-2B735512BCCC}" dt="2025-11-18T02:09:12.849" v="385"/>
          <ac:cxnSpMkLst>
            <pc:docMk/>
            <pc:sldMk cId="1559013686" sldId="335"/>
            <ac:cxnSpMk id="7" creationId="{7D6E7316-D8EF-BC95-858C-1BA12033182E}"/>
          </ac:cxnSpMkLst>
        </pc:cxnChg>
        <pc:cxnChg chg="add mod">
          <ac:chgData name="Kunkolienkar, Sanjana Mahendra" userId="89e151bb-069e-4313-a0b2-7e4d6882f892" providerId="ADAL" clId="{A18BDD3B-2D0F-4D8E-AFC5-2B735512BCCC}" dt="2025-11-18T02:09:12.849" v="385"/>
          <ac:cxnSpMkLst>
            <pc:docMk/>
            <pc:sldMk cId="1559013686" sldId="335"/>
            <ac:cxnSpMk id="10" creationId="{4BFD8A05-02A6-62CC-F1B8-EDF962B5F307}"/>
          </ac:cxnSpMkLst>
        </pc:cxnChg>
        <pc:cxnChg chg="add mod">
          <ac:chgData name="Kunkolienkar, Sanjana Mahendra" userId="89e151bb-069e-4313-a0b2-7e4d6882f892" providerId="ADAL" clId="{A18BDD3B-2D0F-4D8E-AFC5-2B735512BCCC}" dt="2025-11-18T02:09:12.849" v="385"/>
          <ac:cxnSpMkLst>
            <pc:docMk/>
            <pc:sldMk cId="1559013686" sldId="335"/>
            <ac:cxnSpMk id="13" creationId="{2EAE7F99-3825-7E3C-F8F9-758925AE5466}"/>
          </ac:cxnSpMkLst>
        </pc:cxnChg>
      </pc:sldChg>
      <pc:sldChg chg="del">
        <pc:chgData name="Kunkolienkar, Sanjana Mahendra" userId="89e151bb-069e-4313-a0b2-7e4d6882f892" providerId="ADAL" clId="{A18BDD3B-2D0F-4D8E-AFC5-2B735512BCCC}" dt="2025-11-18T01:54:41.874" v="0" actId="47"/>
        <pc:sldMkLst>
          <pc:docMk/>
          <pc:sldMk cId="4075174857" sldId="335"/>
        </pc:sldMkLst>
      </pc:sldChg>
      <pc:sldChg chg="addSp modSp new mod">
        <pc:chgData name="Kunkolienkar, Sanjana Mahendra" userId="89e151bb-069e-4313-a0b2-7e4d6882f892" providerId="ADAL" clId="{A18BDD3B-2D0F-4D8E-AFC5-2B735512BCCC}" dt="2025-11-18T02:10:01.842" v="398" actId="14100"/>
        <pc:sldMkLst>
          <pc:docMk/>
          <pc:sldMk cId="3328310578" sldId="336"/>
        </pc:sldMkLst>
        <pc:spChg chg="mod">
          <ac:chgData name="Kunkolienkar, Sanjana Mahendra" userId="89e151bb-069e-4313-a0b2-7e4d6882f892" providerId="ADAL" clId="{A18BDD3B-2D0F-4D8E-AFC5-2B735512BCCC}" dt="2025-11-18T02:09:43.282" v="394"/>
          <ac:spMkLst>
            <pc:docMk/>
            <pc:sldMk cId="3328310578" sldId="336"/>
            <ac:spMk id="2" creationId="{9096EC29-611B-3F16-BAF2-84E634E82CD5}"/>
          </ac:spMkLst>
        </pc:spChg>
        <pc:spChg chg="mod">
          <ac:chgData name="Kunkolienkar, Sanjana Mahendra" userId="89e151bb-069e-4313-a0b2-7e4d6882f892" providerId="ADAL" clId="{A18BDD3B-2D0F-4D8E-AFC5-2B735512BCCC}" dt="2025-11-18T02:10:01.842" v="398" actId="14100"/>
          <ac:spMkLst>
            <pc:docMk/>
            <pc:sldMk cId="3328310578" sldId="336"/>
            <ac:spMk id="3" creationId="{5F819854-6C5F-9E6F-F741-200BB02F047F}"/>
          </ac:spMkLst>
        </pc:spChg>
        <pc:spChg chg="add mod">
          <ac:chgData name="Kunkolienkar, Sanjana Mahendra" userId="89e151bb-069e-4313-a0b2-7e4d6882f892" providerId="ADAL" clId="{A18BDD3B-2D0F-4D8E-AFC5-2B735512BCCC}" dt="2025-11-18T02:09:54.028" v="397" actId="404"/>
          <ac:spMkLst>
            <pc:docMk/>
            <pc:sldMk cId="3328310578" sldId="336"/>
            <ac:spMk id="5" creationId="{F26F9E01-4DF8-86B4-1982-4737CD3BE353}"/>
          </ac:spMkLst>
        </pc:spChg>
        <pc:spChg chg="add mod">
          <ac:chgData name="Kunkolienkar, Sanjana Mahendra" userId="89e151bb-069e-4313-a0b2-7e4d6882f892" providerId="ADAL" clId="{A18BDD3B-2D0F-4D8E-AFC5-2B735512BCCC}" dt="2025-11-18T02:09:54.028" v="397" actId="404"/>
          <ac:spMkLst>
            <pc:docMk/>
            <pc:sldMk cId="3328310578" sldId="336"/>
            <ac:spMk id="7" creationId="{17C0A7C5-1A7B-3BB5-0AC5-05C8C820B0A1}"/>
          </ac:spMkLst>
        </pc:spChg>
        <pc:picChg chg="add mod">
          <ac:chgData name="Kunkolienkar, Sanjana Mahendra" userId="89e151bb-069e-4313-a0b2-7e4d6882f892" providerId="ADAL" clId="{A18BDD3B-2D0F-4D8E-AFC5-2B735512BCCC}" dt="2025-11-18T02:09:50.943" v="395"/>
          <ac:picMkLst>
            <pc:docMk/>
            <pc:sldMk cId="3328310578" sldId="336"/>
            <ac:picMk id="4" creationId="{9A3CE7BE-08D9-E599-1493-1B4BF53A8D4C}"/>
          </ac:picMkLst>
        </pc:picChg>
        <pc:cxnChg chg="add mod">
          <ac:chgData name="Kunkolienkar, Sanjana Mahendra" userId="89e151bb-069e-4313-a0b2-7e4d6882f892" providerId="ADAL" clId="{A18BDD3B-2D0F-4D8E-AFC5-2B735512BCCC}" dt="2025-11-18T02:09:50.943" v="395"/>
          <ac:cxnSpMkLst>
            <pc:docMk/>
            <pc:sldMk cId="3328310578" sldId="336"/>
            <ac:cxnSpMk id="6" creationId="{B4F36E4B-67AC-6EF6-9B30-4254DA5A8E35}"/>
          </ac:cxnSpMkLst>
        </pc:cxnChg>
        <pc:cxnChg chg="add mod">
          <ac:chgData name="Kunkolienkar, Sanjana Mahendra" userId="89e151bb-069e-4313-a0b2-7e4d6882f892" providerId="ADAL" clId="{A18BDD3B-2D0F-4D8E-AFC5-2B735512BCCC}" dt="2025-11-18T02:09:50.943" v="395"/>
          <ac:cxnSpMkLst>
            <pc:docMk/>
            <pc:sldMk cId="3328310578" sldId="336"/>
            <ac:cxnSpMk id="8" creationId="{4F2778B1-F3EF-8D2E-0ADE-D1D1A1DCE9E1}"/>
          </ac:cxnSpMkLst>
        </pc:cxnChg>
      </pc:sldChg>
      <pc:sldChg chg="addSp modSp new mod">
        <pc:chgData name="Kunkolienkar, Sanjana Mahendra" userId="89e151bb-069e-4313-a0b2-7e4d6882f892" providerId="ADAL" clId="{A18BDD3B-2D0F-4D8E-AFC5-2B735512BCCC}" dt="2025-11-18T02:10:37.924" v="410"/>
        <pc:sldMkLst>
          <pc:docMk/>
          <pc:sldMk cId="814828987" sldId="337"/>
        </pc:sldMkLst>
        <pc:spChg chg="mod">
          <ac:chgData name="Kunkolienkar, Sanjana Mahendra" userId="89e151bb-069e-4313-a0b2-7e4d6882f892" providerId="ADAL" clId="{A18BDD3B-2D0F-4D8E-AFC5-2B735512BCCC}" dt="2025-11-18T02:10:20.059" v="408" actId="20577"/>
          <ac:spMkLst>
            <pc:docMk/>
            <pc:sldMk cId="814828987" sldId="337"/>
            <ac:spMk id="2" creationId="{114D614D-3D47-EC36-E85A-420A16A8C8D8}"/>
          </ac:spMkLst>
        </pc:spChg>
        <pc:spChg chg="mod">
          <ac:chgData name="Kunkolienkar, Sanjana Mahendra" userId="89e151bb-069e-4313-a0b2-7e4d6882f892" providerId="ADAL" clId="{A18BDD3B-2D0F-4D8E-AFC5-2B735512BCCC}" dt="2025-11-18T02:10:37.924" v="410"/>
          <ac:spMkLst>
            <pc:docMk/>
            <pc:sldMk cId="814828987" sldId="337"/>
            <ac:spMk id="3" creationId="{36BAD455-0EE6-62B2-A14E-A67C4B8B497B}"/>
          </ac:spMkLst>
        </pc:spChg>
        <pc:spChg chg="add mod">
          <ac:chgData name="Kunkolienkar, Sanjana Mahendra" userId="89e151bb-069e-4313-a0b2-7e4d6882f892" providerId="ADAL" clId="{A18BDD3B-2D0F-4D8E-AFC5-2B735512BCCC}" dt="2025-11-18T02:10:30.888" v="409"/>
          <ac:spMkLst>
            <pc:docMk/>
            <pc:sldMk cId="814828987" sldId="337"/>
            <ac:spMk id="5" creationId="{BF44B0BB-2E7D-5A70-C79E-8F4C1E515D23}"/>
          </ac:spMkLst>
        </pc:spChg>
        <pc:spChg chg="add mod">
          <ac:chgData name="Kunkolienkar, Sanjana Mahendra" userId="89e151bb-069e-4313-a0b2-7e4d6882f892" providerId="ADAL" clId="{A18BDD3B-2D0F-4D8E-AFC5-2B735512BCCC}" dt="2025-11-18T02:10:30.888" v="409"/>
          <ac:spMkLst>
            <pc:docMk/>
            <pc:sldMk cId="814828987" sldId="337"/>
            <ac:spMk id="7" creationId="{D7C7FB95-ADAB-CD72-C14C-C3257EE01347}"/>
          </ac:spMkLst>
        </pc:spChg>
        <pc:picChg chg="add mod">
          <ac:chgData name="Kunkolienkar, Sanjana Mahendra" userId="89e151bb-069e-4313-a0b2-7e4d6882f892" providerId="ADAL" clId="{A18BDD3B-2D0F-4D8E-AFC5-2B735512BCCC}" dt="2025-11-18T02:10:30.888" v="409"/>
          <ac:picMkLst>
            <pc:docMk/>
            <pc:sldMk cId="814828987" sldId="337"/>
            <ac:picMk id="4" creationId="{514EF549-C448-678A-E308-2CF2F5C63778}"/>
          </ac:picMkLst>
        </pc:picChg>
        <pc:picChg chg="add mod">
          <ac:chgData name="Kunkolienkar, Sanjana Mahendra" userId="89e151bb-069e-4313-a0b2-7e4d6882f892" providerId="ADAL" clId="{A18BDD3B-2D0F-4D8E-AFC5-2B735512BCCC}" dt="2025-11-18T02:10:30.888" v="409"/>
          <ac:picMkLst>
            <pc:docMk/>
            <pc:sldMk cId="814828987" sldId="337"/>
            <ac:picMk id="6" creationId="{D6F32A12-9694-FCAA-CA2C-2364F1C1A776}"/>
          </ac:picMkLst>
        </pc:picChg>
      </pc:sldChg>
      <pc:sldChg chg="del">
        <pc:chgData name="Kunkolienkar, Sanjana Mahendra" userId="89e151bb-069e-4313-a0b2-7e4d6882f892" providerId="ADAL" clId="{A18BDD3B-2D0F-4D8E-AFC5-2B735512BCCC}" dt="2025-11-18T01:54:41.874" v="0" actId="47"/>
        <pc:sldMkLst>
          <pc:docMk/>
          <pc:sldMk cId="3567160570" sldId="337"/>
        </pc:sldMkLst>
      </pc:sldChg>
      <pc:sldChg chg="del">
        <pc:chgData name="Kunkolienkar, Sanjana Mahendra" userId="89e151bb-069e-4313-a0b2-7e4d6882f892" providerId="ADAL" clId="{A18BDD3B-2D0F-4D8E-AFC5-2B735512BCCC}" dt="2025-11-18T01:54:41.874" v="0" actId="47"/>
        <pc:sldMkLst>
          <pc:docMk/>
          <pc:sldMk cId="135606614" sldId="338"/>
        </pc:sldMkLst>
      </pc:sldChg>
      <pc:sldChg chg="addSp modSp new mod">
        <pc:chgData name="Kunkolienkar, Sanjana Mahendra" userId="89e151bb-069e-4313-a0b2-7e4d6882f892" providerId="ADAL" clId="{A18BDD3B-2D0F-4D8E-AFC5-2B735512BCCC}" dt="2025-11-18T02:11:10.575" v="448"/>
        <pc:sldMkLst>
          <pc:docMk/>
          <pc:sldMk cId="1860515968" sldId="338"/>
        </pc:sldMkLst>
        <pc:spChg chg="mod">
          <ac:chgData name="Kunkolienkar, Sanjana Mahendra" userId="89e151bb-069e-4313-a0b2-7e4d6882f892" providerId="ADAL" clId="{A18BDD3B-2D0F-4D8E-AFC5-2B735512BCCC}" dt="2025-11-18T02:10:57.922" v="444" actId="20577"/>
          <ac:spMkLst>
            <pc:docMk/>
            <pc:sldMk cId="1860515968" sldId="338"/>
            <ac:spMk id="2" creationId="{BDB54A83-3553-8B94-F2EC-3FF332BF67A5}"/>
          </ac:spMkLst>
        </pc:spChg>
        <pc:spChg chg="mod">
          <ac:chgData name="Kunkolienkar, Sanjana Mahendra" userId="89e151bb-069e-4313-a0b2-7e4d6882f892" providerId="ADAL" clId="{A18BDD3B-2D0F-4D8E-AFC5-2B735512BCCC}" dt="2025-11-18T02:11:05.725" v="447" actId="20577"/>
          <ac:spMkLst>
            <pc:docMk/>
            <pc:sldMk cId="1860515968" sldId="338"/>
            <ac:spMk id="3" creationId="{04259F26-0B0B-6EDC-929E-2AB171B0EE3A}"/>
          </ac:spMkLst>
        </pc:spChg>
        <pc:picChg chg="add mod">
          <ac:chgData name="Kunkolienkar, Sanjana Mahendra" userId="89e151bb-069e-4313-a0b2-7e4d6882f892" providerId="ADAL" clId="{A18BDD3B-2D0F-4D8E-AFC5-2B735512BCCC}" dt="2025-11-18T02:11:10.575" v="448"/>
          <ac:picMkLst>
            <pc:docMk/>
            <pc:sldMk cId="1860515968" sldId="338"/>
            <ac:picMk id="4" creationId="{101BEE67-1E31-38BE-2211-2001D451A226}"/>
          </ac:picMkLst>
        </pc:picChg>
        <pc:picChg chg="add mod">
          <ac:chgData name="Kunkolienkar, Sanjana Mahendra" userId="89e151bb-069e-4313-a0b2-7e4d6882f892" providerId="ADAL" clId="{A18BDD3B-2D0F-4D8E-AFC5-2B735512BCCC}" dt="2025-11-18T02:11:10.575" v="448"/>
          <ac:picMkLst>
            <pc:docMk/>
            <pc:sldMk cId="1860515968" sldId="338"/>
            <ac:picMk id="5" creationId="{30EE4E0F-5943-04AA-5CC4-8AE4D1F28B1A}"/>
          </ac:picMkLst>
        </pc:picChg>
      </pc:sldChg>
      <pc:sldChg chg="addSp modSp new mod">
        <pc:chgData name="Kunkolienkar, Sanjana Mahendra" userId="89e151bb-069e-4313-a0b2-7e4d6882f892" providerId="ADAL" clId="{A18BDD3B-2D0F-4D8E-AFC5-2B735512BCCC}" dt="2025-11-18T04:42:39.509" v="546" actId="20577"/>
        <pc:sldMkLst>
          <pc:docMk/>
          <pc:sldMk cId="1208516704" sldId="339"/>
        </pc:sldMkLst>
        <pc:spChg chg="mod">
          <ac:chgData name="Kunkolienkar, Sanjana Mahendra" userId="89e151bb-069e-4313-a0b2-7e4d6882f892" providerId="ADAL" clId="{A18BDD3B-2D0F-4D8E-AFC5-2B735512BCCC}" dt="2025-11-18T02:11:55.154" v="484" actId="20577"/>
          <ac:spMkLst>
            <pc:docMk/>
            <pc:sldMk cId="1208516704" sldId="339"/>
            <ac:spMk id="2" creationId="{19221E56-7967-0AE8-6B38-21C267577FA2}"/>
          </ac:spMkLst>
        </pc:spChg>
        <pc:spChg chg="mod">
          <ac:chgData name="Kunkolienkar, Sanjana Mahendra" userId="89e151bb-069e-4313-a0b2-7e4d6882f892" providerId="ADAL" clId="{A18BDD3B-2D0F-4D8E-AFC5-2B735512BCCC}" dt="2025-11-18T04:42:39.509" v="546" actId="20577"/>
          <ac:spMkLst>
            <pc:docMk/>
            <pc:sldMk cId="1208516704" sldId="339"/>
            <ac:spMk id="3" creationId="{16A1A66F-924E-D18F-4338-EA852F0BD49C}"/>
          </ac:spMkLst>
        </pc:spChg>
        <pc:spChg chg="add mod">
          <ac:chgData name="Kunkolienkar, Sanjana Mahendra" userId="89e151bb-069e-4313-a0b2-7e4d6882f892" providerId="ADAL" clId="{A18BDD3B-2D0F-4D8E-AFC5-2B735512BCCC}" dt="2025-11-18T02:11:42.479" v="455" actId="1076"/>
          <ac:spMkLst>
            <pc:docMk/>
            <pc:sldMk cId="1208516704" sldId="339"/>
            <ac:spMk id="5" creationId="{30F778F8-A9D0-A25B-16C3-3F694ED38424}"/>
          </ac:spMkLst>
        </pc:spChg>
        <pc:spChg chg="add mod">
          <ac:chgData name="Kunkolienkar, Sanjana Mahendra" userId="89e151bb-069e-4313-a0b2-7e4d6882f892" providerId="ADAL" clId="{A18BDD3B-2D0F-4D8E-AFC5-2B735512BCCC}" dt="2025-11-18T02:11:48.380" v="456" actId="14100"/>
          <ac:spMkLst>
            <pc:docMk/>
            <pc:sldMk cId="1208516704" sldId="339"/>
            <ac:spMk id="7" creationId="{26CBE755-A941-C2E5-A26F-008AA1FAA15F}"/>
          </ac:spMkLst>
        </pc:spChg>
        <pc:spChg chg="add mod">
          <ac:chgData name="Kunkolienkar, Sanjana Mahendra" userId="89e151bb-069e-4313-a0b2-7e4d6882f892" providerId="ADAL" clId="{A18BDD3B-2D0F-4D8E-AFC5-2B735512BCCC}" dt="2025-11-18T02:11:42.479" v="455" actId="1076"/>
          <ac:spMkLst>
            <pc:docMk/>
            <pc:sldMk cId="1208516704" sldId="339"/>
            <ac:spMk id="8" creationId="{CB64DEF5-4A58-1E3B-639A-03645CC4ECBC}"/>
          </ac:spMkLst>
        </pc:spChg>
        <pc:spChg chg="add mod">
          <ac:chgData name="Kunkolienkar, Sanjana Mahendra" userId="89e151bb-069e-4313-a0b2-7e4d6882f892" providerId="ADAL" clId="{A18BDD3B-2D0F-4D8E-AFC5-2B735512BCCC}" dt="2025-11-18T02:11:42.479" v="455" actId="1076"/>
          <ac:spMkLst>
            <pc:docMk/>
            <pc:sldMk cId="1208516704" sldId="339"/>
            <ac:spMk id="10" creationId="{EA93B9B0-9624-71D8-FE81-7FDA1BF9C577}"/>
          </ac:spMkLst>
        </pc:spChg>
        <pc:spChg chg="add mod">
          <ac:chgData name="Kunkolienkar, Sanjana Mahendra" userId="89e151bb-069e-4313-a0b2-7e4d6882f892" providerId="ADAL" clId="{A18BDD3B-2D0F-4D8E-AFC5-2B735512BCCC}" dt="2025-11-18T02:11:42.479" v="455" actId="1076"/>
          <ac:spMkLst>
            <pc:docMk/>
            <pc:sldMk cId="1208516704" sldId="339"/>
            <ac:spMk id="11" creationId="{A585CAD3-88A9-B796-6BB0-2416524591D7}"/>
          </ac:spMkLst>
        </pc:spChg>
        <pc:picChg chg="add mod">
          <ac:chgData name="Kunkolienkar, Sanjana Mahendra" userId="89e151bb-069e-4313-a0b2-7e4d6882f892" providerId="ADAL" clId="{A18BDD3B-2D0F-4D8E-AFC5-2B735512BCCC}" dt="2025-11-18T02:11:42.479" v="455" actId="1076"/>
          <ac:picMkLst>
            <pc:docMk/>
            <pc:sldMk cId="1208516704" sldId="339"/>
            <ac:picMk id="4" creationId="{4AF8C388-DFF8-A46F-A728-72FB2B662223}"/>
          </ac:picMkLst>
        </pc:picChg>
        <pc:cxnChg chg="add mod">
          <ac:chgData name="Kunkolienkar, Sanjana Mahendra" userId="89e151bb-069e-4313-a0b2-7e4d6882f892" providerId="ADAL" clId="{A18BDD3B-2D0F-4D8E-AFC5-2B735512BCCC}" dt="2025-11-18T02:11:42.479" v="455" actId="1076"/>
          <ac:cxnSpMkLst>
            <pc:docMk/>
            <pc:sldMk cId="1208516704" sldId="339"/>
            <ac:cxnSpMk id="6" creationId="{4F5F62D9-9BC3-CC39-DFE5-829A00ACEADB}"/>
          </ac:cxnSpMkLst>
        </pc:cxnChg>
        <pc:cxnChg chg="add mod">
          <ac:chgData name="Kunkolienkar, Sanjana Mahendra" userId="89e151bb-069e-4313-a0b2-7e4d6882f892" providerId="ADAL" clId="{A18BDD3B-2D0F-4D8E-AFC5-2B735512BCCC}" dt="2025-11-18T02:11:42.479" v="455" actId="1076"/>
          <ac:cxnSpMkLst>
            <pc:docMk/>
            <pc:sldMk cId="1208516704" sldId="339"/>
            <ac:cxnSpMk id="9" creationId="{A9D6B780-0B3B-CCF4-FD7E-2FF2DA41C0A1}"/>
          </ac:cxnSpMkLst>
        </pc:cxnChg>
        <pc:cxnChg chg="add mod">
          <ac:chgData name="Kunkolienkar, Sanjana Mahendra" userId="89e151bb-069e-4313-a0b2-7e4d6882f892" providerId="ADAL" clId="{A18BDD3B-2D0F-4D8E-AFC5-2B735512BCCC}" dt="2025-11-18T02:11:42.479" v="455" actId="1076"/>
          <ac:cxnSpMkLst>
            <pc:docMk/>
            <pc:sldMk cId="1208516704" sldId="339"/>
            <ac:cxnSpMk id="12" creationId="{463291B6-F7E9-A48E-7595-463C3AE052D1}"/>
          </ac:cxnSpMkLst>
        </pc:cxnChg>
      </pc:sldChg>
      <pc:sldChg chg="del">
        <pc:chgData name="Kunkolienkar, Sanjana Mahendra" userId="89e151bb-069e-4313-a0b2-7e4d6882f892" providerId="ADAL" clId="{A18BDD3B-2D0F-4D8E-AFC5-2B735512BCCC}" dt="2025-11-18T01:54:41.874" v="0" actId="47"/>
        <pc:sldMkLst>
          <pc:docMk/>
          <pc:sldMk cId="2626016871" sldId="339"/>
        </pc:sldMkLst>
      </pc:sldChg>
      <pc:sldChg chg="del">
        <pc:chgData name="Kunkolienkar, Sanjana Mahendra" userId="89e151bb-069e-4313-a0b2-7e4d6882f892" providerId="ADAL" clId="{A18BDD3B-2D0F-4D8E-AFC5-2B735512BCCC}" dt="2025-11-18T01:54:41.874" v="0" actId="47"/>
        <pc:sldMkLst>
          <pc:docMk/>
          <pc:sldMk cId="490414368" sldId="340"/>
        </pc:sldMkLst>
      </pc:sldChg>
      <pc:sldChg chg="modSp new mod">
        <pc:chgData name="Kunkolienkar, Sanjana Mahendra" userId="89e151bb-069e-4313-a0b2-7e4d6882f892" providerId="ADAL" clId="{A18BDD3B-2D0F-4D8E-AFC5-2B735512BCCC}" dt="2025-11-18T02:12:23.906" v="493" actId="20577"/>
        <pc:sldMkLst>
          <pc:docMk/>
          <pc:sldMk cId="1211024301" sldId="340"/>
        </pc:sldMkLst>
        <pc:spChg chg="mod">
          <ac:chgData name="Kunkolienkar, Sanjana Mahendra" userId="89e151bb-069e-4313-a0b2-7e4d6882f892" providerId="ADAL" clId="{A18BDD3B-2D0F-4D8E-AFC5-2B735512BCCC}" dt="2025-11-18T02:12:17.804" v="490"/>
          <ac:spMkLst>
            <pc:docMk/>
            <pc:sldMk cId="1211024301" sldId="340"/>
            <ac:spMk id="2" creationId="{88F41372-0DA0-FB85-647F-0E90437BFFC5}"/>
          </ac:spMkLst>
        </pc:spChg>
        <pc:spChg chg="mod">
          <ac:chgData name="Kunkolienkar, Sanjana Mahendra" userId="89e151bb-069e-4313-a0b2-7e4d6882f892" providerId="ADAL" clId="{A18BDD3B-2D0F-4D8E-AFC5-2B735512BCCC}" dt="2025-11-18T02:12:23.906" v="493" actId="20577"/>
          <ac:spMkLst>
            <pc:docMk/>
            <pc:sldMk cId="1211024301" sldId="340"/>
            <ac:spMk id="3" creationId="{DB0C01A2-D69A-3203-3B04-A4EE20B49A65}"/>
          </ac:spMkLst>
        </pc:spChg>
      </pc:sldChg>
      <pc:sldChg chg="del">
        <pc:chgData name="Kunkolienkar, Sanjana Mahendra" userId="89e151bb-069e-4313-a0b2-7e4d6882f892" providerId="ADAL" clId="{A18BDD3B-2D0F-4D8E-AFC5-2B735512BCCC}" dt="2025-11-18T01:54:41.874" v="0" actId="47"/>
        <pc:sldMkLst>
          <pc:docMk/>
          <pc:sldMk cId="1419433401" sldId="341"/>
        </pc:sldMkLst>
      </pc:sldChg>
      <pc:sldChg chg="modSp new mod">
        <pc:chgData name="Kunkolienkar, Sanjana Mahendra" userId="89e151bb-069e-4313-a0b2-7e4d6882f892" providerId="ADAL" clId="{A18BDD3B-2D0F-4D8E-AFC5-2B735512BCCC}" dt="2025-11-18T02:12:42.655" v="500" actId="20577"/>
        <pc:sldMkLst>
          <pc:docMk/>
          <pc:sldMk cId="3773230998" sldId="341"/>
        </pc:sldMkLst>
        <pc:spChg chg="mod">
          <ac:chgData name="Kunkolienkar, Sanjana Mahendra" userId="89e151bb-069e-4313-a0b2-7e4d6882f892" providerId="ADAL" clId="{A18BDD3B-2D0F-4D8E-AFC5-2B735512BCCC}" dt="2025-11-18T02:12:34.861" v="495"/>
          <ac:spMkLst>
            <pc:docMk/>
            <pc:sldMk cId="3773230998" sldId="341"/>
            <ac:spMk id="2" creationId="{E3489B67-2334-E5CD-A8B1-53A7CCE138FF}"/>
          </ac:spMkLst>
        </pc:spChg>
        <pc:spChg chg="mod">
          <ac:chgData name="Kunkolienkar, Sanjana Mahendra" userId="89e151bb-069e-4313-a0b2-7e4d6882f892" providerId="ADAL" clId="{A18BDD3B-2D0F-4D8E-AFC5-2B735512BCCC}" dt="2025-11-18T02:12:42.655" v="500" actId="20577"/>
          <ac:spMkLst>
            <pc:docMk/>
            <pc:sldMk cId="3773230998" sldId="341"/>
            <ac:spMk id="3" creationId="{2C6EB5B4-8173-7519-9DEC-7A98A805A57A}"/>
          </ac:spMkLst>
        </pc:spChg>
      </pc:sldChg>
      <pc:sldChg chg="addSp modSp new mod">
        <pc:chgData name="Kunkolienkar, Sanjana Mahendra" userId="89e151bb-069e-4313-a0b2-7e4d6882f892" providerId="ADAL" clId="{A18BDD3B-2D0F-4D8E-AFC5-2B735512BCCC}" dt="2025-11-18T04:56:47.559" v="914" actId="20577"/>
        <pc:sldMkLst>
          <pc:docMk/>
          <pc:sldMk cId="3513565617" sldId="342"/>
        </pc:sldMkLst>
        <pc:spChg chg="mod">
          <ac:chgData name="Kunkolienkar, Sanjana Mahendra" userId="89e151bb-069e-4313-a0b2-7e4d6882f892" providerId="ADAL" clId="{A18BDD3B-2D0F-4D8E-AFC5-2B735512BCCC}" dt="2025-11-18T02:12:53.627" v="502"/>
          <ac:spMkLst>
            <pc:docMk/>
            <pc:sldMk cId="3513565617" sldId="342"/>
            <ac:spMk id="2" creationId="{99E5B633-DA70-D9C2-35A2-2FAB657D3EAC}"/>
          </ac:spMkLst>
        </pc:spChg>
        <pc:spChg chg="mod">
          <ac:chgData name="Kunkolienkar, Sanjana Mahendra" userId="89e151bb-069e-4313-a0b2-7e4d6882f892" providerId="ADAL" clId="{A18BDD3B-2D0F-4D8E-AFC5-2B735512BCCC}" dt="2025-11-18T04:56:47.559" v="914" actId="20577"/>
          <ac:spMkLst>
            <pc:docMk/>
            <pc:sldMk cId="3513565617" sldId="342"/>
            <ac:spMk id="3" creationId="{1BAE379B-CFF9-D562-8AAF-942242D597D1}"/>
          </ac:spMkLst>
        </pc:spChg>
        <pc:picChg chg="add">
          <ac:chgData name="Kunkolienkar, Sanjana Mahendra" userId="89e151bb-069e-4313-a0b2-7e4d6882f892" providerId="ADAL" clId="{A18BDD3B-2D0F-4D8E-AFC5-2B735512BCCC}" dt="2025-11-18T04:56:44.683" v="913"/>
          <ac:picMkLst>
            <pc:docMk/>
            <pc:sldMk cId="3513565617" sldId="342"/>
            <ac:picMk id="3074" creationId="{32E63145-49A8-DF5A-C71D-FC3EA5D81388}"/>
          </ac:picMkLst>
        </pc:picChg>
      </pc:sldChg>
      <pc:sldChg chg="addSp delSp modSp new mod">
        <pc:chgData name="Kunkolienkar, Sanjana Mahendra" userId="89e151bb-069e-4313-a0b2-7e4d6882f892" providerId="ADAL" clId="{A18BDD3B-2D0F-4D8E-AFC5-2B735512BCCC}" dt="2025-11-18T04:55:06.863" v="801" actId="20577"/>
        <pc:sldMkLst>
          <pc:docMk/>
          <pc:sldMk cId="3092358643" sldId="343"/>
        </pc:sldMkLst>
        <pc:spChg chg="mod">
          <ac:chgData name="Kunkolienkar, Sanjana Mahendra" userId="89e151bb-069e-4313-a0b2-7e4d6882f892" providerId="ADAL" clId="{A18BDD3B-2D0F-4D8E-AFC5-2B735512BCCC}" dt="2025-11-18T04:55:06.863" v="801" actId="20577"/>
          <ac:spMkLst>
            <pc:docMk/>
            <pc:sldMk cId="3092358643" sldId="343"/>
            <ac:spMk id="2" creationId="{9900D2B4-3C13-0213-68F4-D68F05D3549A}"/>
          </ac:spMkLst>
        </pc:spChg>
        <pc:spChg chg="mod">
          <ac:chgData name="Kunkolienkar, Sanjana Mahendra" userId="89e151bb-069e-4313-a0b2-7e4d6882f892" providerId="ADAL" clId="{A18BDD3B-2D0F-4D8E-AFC5-2B735512BCCC}" dt="2025-11-18T04:50:12.310" v="589" actId="20577"/>
          <ac:spMkLst>
            <pc:docMk/>
            <pc:sldMk cId="3092358643" sldId="343"/>
            <ac:spMk id="3" creationId="{6C90F312-89F1-6D0A-4D88-FBFFAC0AFDF9}"/>
          </ac:spMkLst>
        </pc:spChg>
        <pc:spChg chg="add mod">
          <ac:chgData name="Kunkolienkar, Sanjana Mahendra" userId="89e151bb-069e-4313-a0b2-7e4d6882f892" providerId="ADAL" clId="{A18BDD3B-2D0F-4D8E-AFC5-2B735512BCCC}" dt="2025-11-18T04:53:14.053" v="657" actId="1076"/>
          <ac:spMkLst>
            <pc:docMk/>
            <pc:sldMk cId="3092358643" sldId="343"/>
            <ac:spMk id="4" creationId="{1153D330-30E5-4433-F899-B59046302B1B}"/>
          </ac:spMkLst>
        </pc:spChg>
        <pc:spChg chg="add mod">
          <ac:chgData name="Kunkolienkar, Sanjana Mahendra" userId="89e151bb-069e-4313-a0b2-7e4d6882f892" providerId="ADAL" clId="{A18BDD3B-2D0F-4D8E-AFC5-2B735512BCCC}" dt="2025-11-18T04:54:51.189" v="766" actId="1076"/>
          <ac:spMkLst>
            <pc:docMk/>
            <pc:sldMk cId="3092358643" sldId="343"/>
            <ac:spMk id="5" creationId="{ACCD7567-68F6-6C73-1EB9-3FA92AD56FF4}"/>
          </ac:spMkLst>
        </pc:spChg>
        <pc:spChg chg="add mod">
          <ac:chgData name="Kunkolienkar, Sanjana Mahendra" userId="89e151bb-069e-4313-a0b2-7e4d6882f892" providerId="ADAL" clId="{A18BDD3B-2D0F-4D8E-AFC5-2B735512BCCC}" dt="2025-11-18T04:55:01.287" v="796" actId="20577"/>
          <ac:spMkLst>
            <pc:docMk/>
            <pc:sldMk cId="3092358643" sldId="343"/>
            <ac:spMk id="6" creationId="{C3D12366-16E0-3AE8-5279-ED17A49D3E1C}"/>
          </ac:spMkLst>
        </pc:spChg>
        <pc:picChg chg="add del mod">
          <ac:chgData name="Kunkolienkar, Sanjana Mahendra" userId="89e151bb-069e-4313-a0b2-7e4d6882f892" providerId="ADAL" clId="{A18BDD3B-2D0F-4D8E-AFC5-2B735512BCCC}" dt="2025-11-18T04:50:36.866" v="593" actId="478"/>
          <ac:picMkLst>
            <pc:docMk/>
            <pc:sldMk cId="3092358643" sldId="343"/>
            <ac:picMk id="2050" creationId="{85BFBB6E-E381-20C7-6380-BB71AE72D159}"/>
          </ac:picMkLst>
        </pc:picChg>
        <pc:picChg chg="add mod">
          <ac:chgData name="Kunkolienkar, Sanjana Mahendra" userId="89e151bb-069e-4313-a0b2-7e4d6882f892" providerId="ADAL" clId="{A18BDD3B-2D0F-4D8E-AFC5-2B735512BCCC}" dt="2025-11-18T04:54:46.557" v="765" actId="1076"/>
          <ac:picMkLst>
            <pc:docMk/>
            <pc:sldMk cId="3092358643" sldId="343"/>
            <ac:picMk id="2052" creationId="{E9C9408C-9A1B-2AE7-7B1C-1CA1A00BA509}"/>
          </ac:picMkLst>
        </pc:picChg>
        <pc:picChg chg="add mod">
          <ac:chgData name="Kunkolienkar, Sanjana Mahendra" userId="89e151bb-069e-4313-a0b2-7e4d6882f892" providerId="ADAL" clId="{A18BDD3B-2D0F-4D8E-AFC5-2B735512BCCC}" dt="2025-11-18T04:52:26.242" v="600" actId="14100"/>
          <ac:picMkLst>
            <pc:docMk/>
            <pc:sldMk cId="3092358643" sldId="343"/>
            <ac:picMk id="2054" creationId="{C062D8CB-F819-883B-38D6-F52644FF5AE0}"/>
          </ac:picMkLst>
        </pc:picChg>
        <pc:picChg chg="add">
          <ac:chgData name="Kunkolienkar, Sanjana Mahendra" userId="89e151bb-069e-4313-a0b2-7e4d6882f892" providerId="ADAL" clId="{A18BDD3B-2D0F-4D8E-AFC5-2B735512BCCC}" dt="2025-11-18T04:53:15.970" v="658"/>
          <ac:picMkLst>
            <pc:docMk/>
            <pc:sldMk cId="3092358643" sldId="343"/>
            <ac:picMk id="2056" creationId="{5A69BA16-E091-A01F-FB7D-3B173EC14D94}"/>
          </ac:picMkLst>
        </pc:picChg>
        <pc:picChg chg="add mod">
          <ac:chgData name="Kunkolienkar, Sanjana Mahendra" userId="89e151bb-069e-4313-a0b2-7e4d6882f892" providerId="ADAL" clId="{A18BDD3B-2D0F-4D8E-AFC5-2B735512BCCC}" dt="2025-11-18T04:54:42.620" v="764" actId="14100"/>
          <ac:picMkLst>
            <pc:docMk/>
            <pc:sldMk cId="3092358643" sldId="343"/>
            <ac:picMk id="2058" creationId="{ECCC3DF4-0484-3A91-59B1-5645B400ACAA}"/>
          </ac:picMkLst>
        </pc:picChg>
      </pc:sldChg>
      <pc:sldChg chg="del">
        <pc:chgData name="Kunkolienkar, Sanjana Mahendra" userId="89e151bb-069e-4313-a0b2-7e4d6882f892" providerId="ADAL" clId="{A18BDD3B-2D0F-4D8E-AFC5-2B735512BCCC}" dt="2025-11-18T01:54:41.874" v="0" actId="47"/>
        <pc:sldMkLst>
          <pc:docMk/>
          <pc:sldMk cId="2278484969" sldId="363"/>
        </pc:sldMkLst>
      </pc:sldChg>
      <pc:sldChg chg="del">
        <pc:chgData name="Kunkolienkar, Sanjana Mahendra" userId="89e151bb-069e-4313-a0b2-7e4d6882f892" providerId="ADAL" clId="{A18BDD3B-2D0F-4D8E-AFC5-2B735512BCCC}" dt="2025-11-18T01:54:41.874" v="0" actId="47"/>
        <pc:sldMkLst>
          <pc:docMk/>
          <pc:sldMk cId="4152917516" sldId="366"/>
        </pc:sldMkLst>
      </pc:sldChg>
      <pc:sldChg chg="del">
        <pc:chgData name="Kunkolienkar, Sanjana Mahendra" userId="89e151bb-069e-4313-a0b2-7e4d6882f892" providerId="ADAL" clId="{A18BDD3B-2D0F-4D8E-AFC5-2B735512BCCC}" dt="2025-11-18T01:54:41.874" v="0" actId="47"/>
        <pc:sldMkLst>
          <pc:docMk/>
          <pc:sldMk cId="1720925646" sldId="3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11/17/2025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anjanakunkolienkar@tam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owerworld.com/training/courses/introduction-to-powerworld-simulator" TargetMode="External"/><Relationship Id="rId2" Type="http://schemas.openxmlformats.org/officeDocument/2006/relationships/hyperlink" Target="https://www.powerworld.com/WebHelp/Content/MainDocumentation_HTML/Tutorial_Link_To_Website_OnLine_Training.htm" TargetMode="External"/><Relationship Id="rId1" Type="http://schemas.openxmlformats.org/officeDocument/2006/relationships/slideLayout" Target="../slideLayouts/slideLayout2.xml"/><Relationship Id="rId5" Type="http://schemas.openxmlformats.org/officeDocument/2006/relationships/hyperlink" Target="https://www.powerworld.com/WebHelp/#MainDocumentation_HTML/Powerworld_Simulator_Optimal_Power_Flow_Overview.htm?TocPath=Optimal%2520Power%2520Flow%2520Add-On%2520(OPF%252C%2520SCOPF%252C%2520OPR)%257COptimal%2520Power%2520Flow%2520(OPF)%257COverview%257C_____1" TargetMode="External"/><Relationship Id="rId4" Type="http://schemas.openxmlformats.org/officeDocument/2006/relationships/hyperlink" Target="https://www.powerworld.com/WebHel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owerworld.com/WebHelp/Content/Other_Documents/Auxiliary-File-Format.pdf" TargetMode="External"/><Relationship Id="rId2" Type="http://schemas.openxmlformats.org/officeDocument/2006/relationships/hyperlink" Target="https://www.powerworld.com/training/courses/automation-with-pyth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lectricgrids.engr.tamu.edu/electric-grid-test-cases/"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1828800" y="1752601"/>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23: </a:t>
            </a:r>
            <a:r>
              <a:rPr lang="en-US" sz="3200" b="1" kern="0" dirty="0" err="1">
                <a:solidFill>
                  <a:srgbClr val="1E0000"/>
                </a:solidFill>
                <a:latin typeface="Arial" pitchFamily="34" charset="0"/>
                <a:cs typeface="Arial" pitchFamily="34" charset="0"/>
              </a:rPr>
              <a:t>PowerWorld</a:t>
            </a:r>
            <a:r>
              <a:rPr lang="en-US" sz="3200" b="1" kern="0" dirty="0">
                <a:solidFill>
                  <a:srgbClr val="1E0000"/>
                </a:solidFill>
                <a:latin typeface="Arial" pitchFamily="34" charset="0"/>
                <a:cs typeface="Arial" pitchFamily="34" charset="0"/>
              </a:rPr>
              <a:t> Tutorial</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
        <p:nvSpPr>
          <p:cNvPr id="4" name="Subtitle 2">
            <a:extLst>
              <a:ext uri="{FF2B5EF4-FFF2-40B4-BE49-F238E27FC236}">
                <a16:creationId xmlns:a16="http://schemas.microsoft.com/office/drawing/2014/main" id="{38566724-2ABE-5BB9-BCAC-D852B2F18FBA}"/>
              </a:ext>
            </a:extLst>
          </p:cNvPr>
          <p:cNvSpPr txBox="1">
            <a:spLocks/>
          </p:cNvSpPr>
          <p:nvPr/>
        </p:nvSpPr>
        <p:spPr bwMode="auto">
          <a:xfrm>
            <a:off x="4800600" y="5715000"/>
            <a:ext cx="8534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tx1"/>
              </a:buClr>
              <a:buSzPct val="100000"/>
              <a:buFontTx/>
              <a:buNone/>
              <a:defRPr sz="2800" baseline="0">
                <a:solidFill>
                  <a:srgbClr val="1E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r>
              <a:rPr lang="en-US" kern="0" dirty="0"/>
              <a:t>Slides by: Sanjana Kunkolienkar</a:t>
            </a:r>
          </a:p>
          <a:p>
            <a:r>
              <a:rPr lang="en-US" kern="0" dirty="0">
                <a:hlinkClick r:id="rId4"/>
              </a:rPr>
              <a:t>sanjanakunkolienkar@tamu.edu</a:t>
            </a:r>
            <a:r>
              <a:rPr lang="en-US" kern="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92F1-D474-7B7A-6B45-8C752D5B5F08}"/>
              </a:ext>
            </a:extLst>
          </p:cNvPr>
          <p:cNvSpPr>
            <a:spLocks noGrp="1"/>
          </p:cNvSpPr>
          <p:nvPr>
            <p:ph type="title"/>
          </p:nvPr>
        </p:nvSpPr>
        <p:spPr/>
        <p:txBody>
          <a:bodyPr/>
          <a:lstStyle/>
          <a:p>
            <a:r>
              <a:rPr lang="en-US" dirty="0"/>
              <a:t>Adding latitude and longitude info for buses</a:t>
            </a:r>
          </a:p>
        </p:txBody>
      </p:sp>
      <p:sp>
        <p:nvSpPr>
          <p:cNvPr id="3" name="Content Placeholder 2">
            <a:extLst>
              <a:ext uri="{FF2B5EF4-FFF2-40B4-BE49-F238E27FC236}">
                <a16:creationId xmlns:a16="http://schemas.microsoft.com/office/drawing/2014/main" id="{0E6A28BE-179C-F9C5-41BC-664C8782E01B}"/>
              </a:ext>
            </a:extLst>
          </p:cNvPr>
          <p:cNvSpPr>
            <a:spLocks noGrp="1"/>
          </p:cNvSpPr>
          <p:nvPr>
            <p:ph idx="1"/>
          </p:nvPr>
        </p:nvSpPr>
        <p:spPr>
          <a:xfrm>
            <a:off x="176154" y="1309805"/>
            <a:ext cx="4800600" cy="3733800"/>
          </a:xfrm>
        </p:spPr>
        <p:txBody>
          <a:bodyPr/>
          <a:lstStyle/>
          <a:p>
            <a:r>
              <a:rPr lang="en-US" dirty="0"/>
              <a:t>Substation have geography associated with them.</a:t>
            </a:r>
          </a:p>
          <a:p>
            <a:r>
              <a:rPr lang="en-US" dirty="0"/>
              <a:t>Buses belong to substations.</a:t>
            </a:r>
          </a:p>
          <a:p>
            <a:r>
              <a:rPr lang="en-US" dirty="0"/>
              <a:t>Thus, in these cases, buses don’t have their own Lat, Lon. They usually are found under ‘Substation Latitude’ and ‘Substation Longitude’</a:t>
            </a:r>
          </a:p>
          <a:p>
            <a:r>
              <a:rPr lang="en-US" dirty="0"/>
              <a:t>You can find these under ‘Geography’ in the Fields tab.</a:t>
            </a:r>
          </a:p>
          <a:p>
            <a:pPr marL="0" indent="0">
              <a:buNone/>
            </a:pPr>
            <a:endParaRPr lang="en-US" dirty="0"/>
          </a:p>
        </p:txBody>
      </p:sp>
      <p:pic>
        <p:nvPicPr>
          <p:cNvPr id="4" name="Picture 3">
            <a:extLst>
              <a:ext uri="{FF2B5EF4-FFF2-40B4-BE49-F238E27FC236}">
                <a16:creationId xmlns:a16="http://schemas.microsoft.com/office/drawing/2014/main" id="{821AC277-96E1-B368-DCAB-679A4526C1D1}"/>
              </a:ext>
            </a:extLst>
          </p:cNvPr>
          <p:cNvPicPr>
            <a:picLocks noChangeAspect="1"/>
          </p:cNvPicPr>
          <p:nvPr/>
        </p:nvPicPr>
        <p:blipFill>
          <a:blip r:embed="rId2"/>
          <a:stretch>
            <a:fillRect/>
          </a:stretch>
        </p:blipFill>
        <p:spPr>
          <a:xfrm>
            <a:off x="4876632" y="1338834"/>
            <a:ext cx="7209393" cy="2090165"/>
          </a:xfrm>
          <a:prstGeom prst="rect">
            <a:avLst/>
          </a:prstGeom>
        </p:spPr>
      </p:pic>
      <p:pic>
        <p:nvPicPr>
          <p:cNvPr id="5" name="Picture 4">
            <a:extLst>
              <a:ext uri="{FF2B5EF4-FFF2-40B4-BE49-F238E27FC236}">
                <a16:creationId xmlns:a16="http://schemas.microsoft.com/office/drawing/2014/main" id="{6D3CB57F-18E2-1F3C-0BF8-3859D9400308}"/>
              </a:ext>
            </a:extLst>
          </p:cNvPr>
          <p:cNvPicPr>
            <a:picLocks noChangeAspect="1"/>
          </p:cNvPicPr>
          <p:nvPr/>
        </p:nvPicPr>
        <p:blipFill>
          <a:blip r:embed="rId3"/>
          <a:stretch>
            <a:fillRect/>
          </a:stretch>
        </p:blipFill>
        <p:spPr>
          <a:xfrm>
            <a:off x="4854129" y="4071938"/>
            <a:ext cx="7161717" cy="2490583"/>
          </a:xfrm>
          <a:prstGeom prst="rect">
            <a:avLst/>
          </a:prstGeom>
        </p:spPr>
      </p:pic>
      <p:sp>
        <p:nvSpPr>
          <p:cNvPr id="6" name="Rectangle 5">
            <a:extLst>
              <a:ext uri="{FF2B5EF4-FFF2-40B4-BE49-F238E27FC236}">
                <a16:creationId xmlns:a16="http://schemas.microsoft.com/office/drawing/2014/main" id="{AF694A1F-6767-011E-3DD1-8DABE7F9B1C4}"/>
              </a:ext>
            </a:extLst>
          </p:cNvPr>
          <p:cNvSpPr/>
          <p:nvPr/>
        </p:nvSpPr>
        <p:spPr>
          <a:xfrm>
            <a:off x="5150644" y="4657725"/>
            <a:ext cx="3043237" cy="5643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BC8E3E-A53D-EE1D-1DB4-DFA38C498188}"/>
              </a:ext>
            </a:extLst>
          </p:cNvPr>
          <p:cNvSpPr/>
          <p:nvPr/>
        </p:nvSpPr>
        <p:spPr>
          <a:xfrm>
            <a:off x="4993481" y="1913161"/>
            <a:ext cx="3043237" cy="5643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42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5751-B11E-4C89-3EF9-AD1C77FDFB54}"/>
              </a:ext>
            </a:extLst>
          </p:cNvPr>
          <p:cNvSpPr>
            <a:spLocks noGrp="1"/>
          </p:cNvSpPr>
          <p:nvPr>
            <p:ph type="title"/>
          </p:nvPr>
        </p:nvSpPr>
        <p:spPr/>
        <p:txBody>
          <a:bodyPr/>
          <a:lstStyle/>
          <a:p>
            <a:r>
              <a:rPr lang="en-US" dirty="0"/>
              <a:t>Branches</a:t>
            </a:r>
          </a:p>
        </p:txBody>
      </p:sp>
      <p:sp>
        <p:nvSpPr>
          <p:cNvPr id="3" name="Content Placeholder 2">
            <a:extLst>
              <a:ext uri="{FF2B5EF4-FFF2-40B4-BE49-F238E27FC236}">
                <a16:creationId xmlns:a16="http://schemas.microsoft.com/office/drawing/2014/main" id="{203C5EC4-6B97-E978-A32E-F14DE1F3E676}"/>
              </a:ext>
            </a:extLst>
          </p:cNvPr>
          <p:cNvSpPr>
            <a:spLocks noGrp="1"/>
          </p:cNvSpPr>
          <p:nvPr>
            <p:ph idx="1"/>
          </p:nvPr>
        </p:nvSpPr>
        <p:spPr>
          <a:xfrm>
            <a:off x="139730" y="1121229"/>
            <a:ext cx="4724400" cy="1767840"/>
          </a:xfrm>
        </p:spPr>
        <p:txBody>
          <a:bodyPr/>
          <a:lstStyle/>
          <a:p>
            <a:r>
              <a:rPr lang="en-US" dirty="0"/>
              <a:t>Lim MVA A is the only one you need. No need to add values in Lim MVA B and Lim MVA C.</a:t>
            </a:r>
          </a:p>
        </p:txBody>
      </p:sp>
      <p:pic>
        <p:nvPicPr>
          <p:cNvPr id="4" name="Picture 3">
            <a:extLst>
              <a:ext uri="{FF2B5EF4-FFF2-40B4-BE49-F238E27FC236}">
                <a16:creationId xmlns:a16="http://schemas.microsoft.com/office/drawing/2014/main" id="{FA0DB1E0-E4DF-27B9-A75A-6A34FC374D1A}"/>
              </a:ext>
            </a:extLst>
          </p:cNvPr>
          <p:cNvPicPr>
            <a:picLocks noChangeAspect="1"/>
          </p:cNvPicPr>
          <p:nvPr/>
        </p:nvPicPr>
        <p:blipFill>
          <a:blip r:embed="rId2"/>
          <a:stretch>
            <a:fillRect/>
          </a:stretch>
        </p:blipFill>
        <p:spPr>
          <a:xfrm>
            <a:off x="4864130" y="142877"/>
            <a:ext cx="7246290" cy="2450768"/>
          </a:xfrm>
          <a:prstGeom prst="rect">
            <a:avLst/>
          </a:prstGeom>
        </p:spPr>
      </p:pic>
      <p:sp>
        <p:nvSpPr>
          <p:cNvPr id="8" name="Content Placeholder 2">
            <a:extLst>
              <a:ext uri="{FF2B5EF4-FFF2-40B4-BE49-F238E27FC236}">
                <a16:creationId xmlns:a16="http://schemas.microsoft.com/office/drawing/2014/main" id="{2579D2A4-9346-0F66-F972-FF6F84F0CDDE}"/>
              </a:ext>
            </a:extLst>
          </p:cNvPr>
          <p:cNvSpPr txBox="1">
            <a:spLocks/>
          </p:cNvSpPr>
          <p:nvPr/>
        </p:nvSpPr>
        <p:spPr bwMode="auto">
          <a:xfrm>
            <a:off x="157873" y="2895600"/>
            <a:ext cx="11952547"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r>
              <a:rPr lang="en-US" kern="0" dirty="0"/>
              <a:t>Circuit indicates another line between two same buses. There can be multiple circuits between two buses.</a:t>
            </a:r>
          </a:p>
          <a:p>
            <a:r>
              <a:rPr lang="en-US" kern="0" dirty="0"/>
              <a:t>Branches has two objects. Branches Input and Branches Status.</a:t>
            </a:r>
          </a:p>
          <a:p>
            <a:r>
              <a:rPr lang="en-US" kern="0" dirty="0"/>
              <a:t>Input (as in the name) is used to add/delete lines or change information like </a:t>
            </a:r>
            <a:r>
              <a:rPr lang="en-US" kern="0" dirty="0" err="1"/>
              <a:t>R,X,B,Limits</a:t>
            </a:r>
            <a:r>
              <a:rPr lang="en-US" kern="0" dirty="0"/>
              <a:t>.</a:t>
            </a:r>
          </a:p>
          <a:p>
            <a:r>
              <a:rPr lang="en-US" kern="0" dirty="0"/>
              <a:t>Status is where you can observe results after a simple power flow, like flows, % of MVA used etc.</a:t>
            </a:r>
          </a:p>
          <a:p>
            <a:r>
              <a:rPr lang="en-US" kern="0" dirty="0"/>
              <a:t>This is where you will be adding </a:t>
            </a:r>
            <a:r>
              <a:rPr lang="en-US" b="1" kern="0" dirty="0"/>
              <a:t>transformers and lines</a:t>
            </a:r>
            <a:r>
              <a:rPr lang="en-US" kern="0" dirty="0"/>
              <a:t>.</a:t>
            </a:r>
          </a:p>
          <a:p>
            <a:pPr marL="0" indent="0">
              <a:buFont typeface="Arial" panose="020B0604020202020204" pitchFamily="34" charset="0"/>
              <a:buNone/>
            </a:pPr>
            <a:endParaRPr lang="en-US" kern="0" dirty="0"/>
          </a:p>
        </p:txBody>
      </p:sp>
    </p:spTree>
    <p:extLst>
      <p:ext uri="{BB962C8B-B14F-4D97-AF65-F5344CB8AC3E}">
        <p14:creationId xmlns:p14="http://schemas.microsoft.com/office/powerpoint/2010/main" val="60603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8EA6-FC4F-488F-636A-2E82189B64F4}"/>
              </a:ext>
            </a:extLst>
          </p:cNvPr>
          <p:cNvSpPr>
            <a:spLocks noGrp="1"/>
          </p:cNvSpPr>
          <p:nvPr>
            <p:ph type="title"/>
          </p:nvPr>
        </p:nvSpPr>
        <p:spPr/>
        <p:txBody>
          <a:bodyPr/>
          <a:lstStyle/>
          <a:p>
            <a:r>
              <a:rPr lang="en-US" dirty="0"/>
              <a:t>Exporting and Importing from </a:t>
            </a:r>
            <a:r>
              <a:rPr lang="en-US" dirty="0" err="1"/>
              <a:t>Powerworld</a:t>
            </a:r>
            <a:endParaRPr lang="en-US" dirty="0"/>
          </a:p>
        </p:txBody>
      </p:sp>
      <p:pic>
        <p:nvPicPr>
          <p:cNvPr id="5" name="Picture 4">
            <a:extLst>
              <a:ext uri="{FF2B5EF4-FFF2-40B4-BE49-F238E27FC236}">
                <a16:creationId xmlns:a16="http://schemas.microsoft.com/office/drawing/2014/main" id="{B7CD0E21-98FC-0985-8FD0-DF3472B27BF3}"/>
              </a:ext>
            </a:extLst>
          </p:cNvPr>
          <p:cNvPicPr>
            <a:picLocks noChangeAspect="1"/>
          </p:cNvPicPr>
          <p:nvPr/>
        </p:nvPicPr>
        <p:blipFill>
          <a:blip r:embed="rId2"/>
          <a:stretch>
            <a:fillRect/>
          </a:stretch>
        </p:blipFill>
        <p:spPr>
          <a:xfrm>
            <a:off x="1914525" y="1504950"/>
            <a:ext cx="10145614" cy="5082872"/>
          </a:xfrm>
          <a:prstGeom prst="rect">
            <a:avLst/>
          </a:prstGeom>
        </p:spPr>
      </p:pic>
      <p:sp>
        <p:nvSpPr>
          <p:cNvPr id="6" name="Rectangle 5">
            <a:extLst>
              <a:ext uri="{FF2B5EF4-FFF2-40B4-BE49-F238E27FC236}">
                <a16:creationId xmlns:a16="http://schemas.microsoft.com/office/drawing/2014/main" id="{1B8A55D8-4140-A4D3-0881-B5A3A06CE574}"/>
              </a:ext>
            </a:extLst>
          </p:cNvPr>
          <p:cNvSpPr/>
          <p:nvPr/>
        </p:nvSpPr>
        <p:spPr>
          <a:xfrm>
            <a:off x="200025" y="1690688"/>
            <a:ext cx="1609725" cy="1147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Click on object of choice.</a:t>
            </a:r>
          </a:p>
        </p:txBody>
      </p:sp>
      <p:sp>
        <p:nvSpPr>
          <p:cNvPr id="7" name="Rectangle 6">
            <a:extLst>
              <a:ext uri="{FF2B5EF4-FFF2-40B4-BE49-F238E27FC236}">
                <a16:creationId xmlns:a16="http://schemas.microsoft.com/office/drawing/2014/main" id="{84956F01-159D-71FE-8BBC-92A25783E94F}"/>
              </a:ext>
            </a:extLst>
          </p:cNvPr>
          <p:cNvSpPr/>
          <p:nvPr/>
        </p:nvSpPr>
        <p:spPr>
          <a:xfrm>
            <a:off x="200025" y="3148012"/>
            <a:ext cx="1609725" cy="785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Click on any cell here</a:t>
            </a:r>
          </a:p>
        </p:txBody>
      </p:sp>
      <p:cxnSp>
        <p:nvCxnSpPr>
          <p:cNvPr id="8" name="Straight Arrow Connector 7">
            <a:extLst>
              <a:ext uri="{FF2B5EF4-FFF2-40B4-BE49-F238E27FC236}">
                <a16:creationId xmlns:a16="http://schemas.microsoft.com/office/drawing/2014/main" id="{6EF23BB3-89D6-949B-C470-39636333B971}"/>
              </a:ext>
            </a:extLst>
          </p:cNvPr>
          <p:cNvCxnSpPr>
            <a:stCxn id="7" idx="3"/>
          </p:cNvCxnSpPr>
          <p:nvPr/>
        </p:nvCxnSpPr>
        <p:spPr>
          <a:xfrm flipV="1">
            <a:off x="1809750" y="2914650"/>
            <a:ext cx="2533650" cy="626269"/>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EB209B98-F54A-69CD-E19B-49E9F93831D2}"/>
              </a:ext>
            </a:extLst>
          </p:cNvPr>
          <p:cNvSpPr/>
          <p:nvPr/>
        </p:nvSpPr>
        <p:spPr>
          <a:xfrm>
            <a:off x="200025" y="4164013"/>
            <a:ext cx="1609725" cy="24238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Right click -&gt; Click on Copy/Paste/</a:t>
            </a:r>
          </a:p>
          <a:p>
            <a:pPr algn="ctr"/>
            <a:r>
              <a:rPr lang="en-US" sz="1800" dirty="0"/>
              <a:t>Send.</a:t>
            </a:r>
          </a:p>
          <a:p>
            <a:pPr algn="ctr"/>
            <a:r>
              <a:rPr lang="en-US" sz="1800" dirty="0"/>
              <a:t>Send All to Excel.</a:t>
            </a:r>
          </a:p>
          <a:p>
            <a:pPr algn="ctr"/>
            <a:endParaRPr lang="en-US" sz="1800" dirty="0"/>
          </a:p>
        </p:txBody>
      </p:sp>
    </p:spTree>
    <p:extLst>
      <p:ext uri="{BB962C8B-B14F-4D97-AF65-F5344CB8AC3E}">
        <p14:creationId xmlns:p14="http://schemas.microsoft.com/office/powerpoint/2010/main" val="139774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3B3E-6820-02E5-EF5D-E48F55CEADA9}"/>
              </a:ext>
            </a:extLst>
          </p:cNvPr>
          <p:cNvSpPr>
            <a:spLocks noGrp="1"/>
          </p:cNvSpPr>
          <p:nvPr>
            <p:ph type="title"/>
          </p:nvPr>
        </p:nvSpPr>
        <p:spPr/>
        <p:txBody>
          <a:bodyPr/>
          <a:lstStyle/>
          <a:p>
            <a:r>
              <a:rPr lang="en-US" dirty="0"/>
              <a:t>Exporting and Importing from </a:t>
            </a:r>
            <a:r>
              <a:rPr lang="en-US" dirty="0" err="1"/>
              <a:t>Powerworld</a:t>
            </a:r>
            <a:endParaRPr lang="en-US" dirty="0"/>
          </a:p>
        </p:txBody>
      </p:sp>
      <p:sp>
        <p:nvSpPr>
          <p:cNvPr id="5" name="Rectangle 4">
            <a:extLst>
              <a:ext uri="{FF2B5EF4-FFF2-40B4-BE49-F238E27FC236}">
                <a16:creationId xmlns:a16="http://schemas.microsoft.com/office/drawing/2014/main" id="{E582B5AB-C71B-D43A-EF8A-179E525DA9D2}"/>
              </a:ext>
            </a:extLst>
          </p:cNvPr>
          <p:cNvSpPr/>
          <p:nvPr/>
        </p:nvSpPr>
        <p:spPr>
          <a:xfrm>
            <a:off x="838200" y="1546225"/>
            <a:ext cx="1609725" cy="1147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Excel file will open automatically.</a:t>
            </a:r>
          </a:p>
        </p:txBody>
      </p:sp>
      <p:pic>
        <p:nvPicPr>
          <p:cNvPr id="6" name="Picture 5">
            <a:extLst>
              <a:ext uri="{FF2B5EF4-FFF2-40B4-BE49-F238E27FC236}">
                <a16:creationId xmlns:a16="http://schemas.microsoft.com/office/drawing/2014/main" id="{6A5DFC4D-D810-FBD3-CAFC-F4E7973907D6}"/>
              </a:ext>
            </a:extLst>
          </p:cNvPr>
          <p:cNvPicPr>
            <a:picLocks noChangeAspect="1"/>
          </p:cNvPicPr>
          <p:nvPr/>
        </p:nvPicPr>
        <p:blipFill>
          <a:blip r:embed="rId2"/>
          <a:stretch>
            <a:fillRect/>
          </a:stretch>
        </p:blipFill>
        <p:spPr>
          <a:xfrm>
            <a:off x="2709862" y="1519500"/>
            <a:ext cx="9086278" cy="4973375"/>
          </a:xfrm>
          <a:prstGeom prst="rect">
            <a:avLst/>
          </a:prstGeom>
        </p:spPr>
      </p:pic>
      <p:sp>
        <p:nvSpPr>
          <p:cNvPr id="7" name="Rectangle 6">
            <a:extLst>
              <a:ext uri="{FF2B5EF4-FFF2-40B4-BE49-F238E27FC236}">
                <a16:creationId xmlns:a16="http://schemas.microsoft.com/office/drawing/2014/main" id="{0E344736-865E-2475-740E-119F3015D88B}"/>
              </a:ext>
            </a:extLst>
          </p:cNvPr>
          <p:cNvSpPr/>
          <p:nvPr/>
        </p:nvSpPr>
        <p:spPr>
          <a:xfrm>
            <a:off x="2800350" y="3276600"/>
            <a:ext cx="695325" cy="2190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DC0FBF-D74A-ABBB-7CBF-66036085CE9D}"/>
              </a:ext>
            </a:extLst>
          </p:cNvPr>
          <p:cNvSpPr/>
          <p:nvPr/>
        </p:nvSpPr>
        <p:spPr>
          <a:xfrm>
            <a:off x="152400" y="2812256"/>
            <a:ext cx="2295525" cy="10628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Object name.</a:t>
            </a:r>
          </a:p>
          <a:p>
            <a:pPr algn="ctr"/>
            <a:r>
              <a:rPr lang="en-US" sz="1600" dirty="0">
                <a:solidFill>
                  <a:srgbClr val="FF0000"/>
                </a:solidFill>
              </a:rPr>
              <a:t>This is REQUIRED when importing the file into </a:t>
            </a:r>
            <a:r>
              <a:rPr lang="en-US" sz="1600" dirty="0" err="1">
                <a:solidFill>
                  <a:srgbClr val="FF0000"/>
                </a:solidFill>
              </a:rPr>
              <a:t>Powerworld</a:t>
            </a:r>
            <a:r>
              <a:rPr lang="en-US" sz="1600" dirty="0">
                <a:solidFill>
                  <a:srgbClr val="FF0000"/>
                </a:solidFill>
              </a:rPr>
              <a:t>.</a:t>
            </a:r>
          </a:p>
        </p:txBody>
      </p:sp>
      <p:sp>
        <p:nvSpPr>
          <p:cNvPr id="9" name="Rectangle 8">
            <a:extLst>
              <a:ext uri="{FF2B5EF4-FFF2-40B4-BE49-F238E27FC236}">
                <a16:creationId xmlns:a16="http://schemas.microsoft.com/office/drawing/2014/main" id="{38E2DA94-513B-F7A8-99B2-2C09AF1D3EDA}"/>
              </a:ext>
            </a:extLst>
          </p:cNvPr>
          <p:cNvSpPr/>
          <p:nvPr/>
        </p:nvSpPr>
        <p:spPr>
          <a:xfrm>
            <a:off x="2800349" y="3495676"/>
            <a:ext cx="8820151" cy="152400"/>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E2EDB-4A13-5626-CE96-CF28EC6648BD}"/>
              </a:ext>
            </a:extLst>
          </p:cNvPr>
          <p:cNvSpPr/>
          <p:nvPr/>
        </p:nvSpPr>
        <p:spPr>
          <a:xfrm>
            <a:off x="152400" y="4035822"/>
            <a:ext cx="2426494" cy="198477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Column headers are variable names or “fields”</a:t>
            </a:r>
          </a:p>
          <a:p>
            <a:pPr algn="ctr"/>
            <a:r>
              <a:rPr lang="en-US" sz="1600" dirty="0">
                <a:solidFill>
                  <a:srgbClr val="00B050"/>
                </a:solidFill>
              </a:rPr>
              <a:t>There are three types:</a:t>
            </a:r>
          </a:p>
          <a:p>
            <a:pPr algn="ctr"/>
            <a:r>
              <a:rPr lang="en-US" sz="1600" dirty="0">
                <a:solidFill>
                  <a:srgbClr val="00B050"/>
                </a:solidFill>
              </a:rPr>
              <a:t>Key Fields</a:t>
            </a:r>
          </a:p>
          <a:p>
            <a:pPr algn="ctr"/>
            <a:r>
              <a:rPr lang="en-US" sz="1600" dirty="0">
                <a:solidFill>
                  <a:srgbClr val="00B050"/>
                </a:solidFill>
              </a:rPr>
              <a:t>Required Fields</a:t>
            </a:r>
          </a:p>
          <a:p>
            <a:pPr algn="ctr"/>
            <a:r>
              <a:rPr lang="en-US" sz="1600" dirty="0">
                <a:solidFill>
                  <a:srgbClr val="00B050"/>
                </a:solidFill>
              </a:rPr>
              <a:t>Secondary Key Fields </a:t>
            </a:r>
          </a:p>
        </p:txBody>
      </p:sp>
      <p:cxnSp>
        <p:nvCxnSpPr>
          <p:cNvPr id="11" name="Straight Arrow Connector 10">
            <a:extLst>
              <a:ext uri="{FF2B5EF4-FFF2-40B4-BE49-F238E27FC236}">
                <a16:creationId xmlns:a16="http://schemas.microsoft.com/office/drawing/2014/main" id="{14A2E1F3-B04D-1290-9450-2297B8091408}"/>
              </a:ext>
            </a:extLst>
          </p:cNvPr>
          <p:cNvCxnSpPr>
            <a:stCxn id="8" idx="3"/>
            <a:endCxn id="7" idx="1"/>
          </p:cNvCxnSpPr>
          <p:nvPr/>
        </p:nvCxnSpPr>
        <p:spPr>
          <a:xfrm>
            <a:off x="2447925" y="3343672"/>
            <a:ext cx="352425" cy="4246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8950E2D-39B4-4D1B-F777-CBA1015DD7B4}"/>
              </a:ext>
            </a:extLst>
          </p:cNvPr>
          <p:cNvCxnSpPr>
            <a:cxnSpLocks/>
            <a:stCxn id="10" idx="3"/>
          </p:cNvCxnSpPr>
          <p:nvPr/>
        </p:nvCxnSpPr>
        <p:spPr>
          <a:xfrm flipV="1">
            <a:off x="2578894" y="3648076"/>
            <a:ext cx="583406" cy="1380132"/>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259E1488-9772-BB66-E0DC-BE2CE8808779}"/>
              </a:ext>
            </a:extLst>
          </p:cNvPr>
          <p:cNvSpPr/>
          <p:nvPr/>
        </p:nvSpPr>
        <p:spPr>
          <a:xfrm>
            <a:off x="495298" y="6181328"/>
            <a:ext cx="11300841" cy="573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If your CSV file is missing the Object name in A1 OR missing any KEY/REQUIRED fields the CSV file will not load into </a:t>
            </a:r>
            <a:r>
              <a:rPr lang="en-US" sz="1600" dirty="0" err="1"/>
              <a:t>Powerworld</a:t>
            </a:r>
            <a:r>
              <a:rPr lang="en-US" sz="1600" dirty="0"/>
              <a:t> when importing.</a:t>
            </a:r>
          </a:p>
        </p:txBody>
      </p:sp>
    </p:spTree>
    <p:extLst>
      <p:ext uri="{BB962C8B-B14F-4D97-AF65-F5344CB8AC3E}">
        <p14:creationId xmlns:p14="http://schemas.microsoft.com/office/powerpoint/2010/main" val="295759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461C-CFB2-8A61-9A95-7E3EFCC9E91F}"/>
              </a:ext>
            </a:extLst>
          </p:cNvPr>
          <p:cNvSpPr>
            <a:spLocks noGrp="1"/>
          </p:cNvSpPr>
          <p:nvPr>
            <p:ph type="title"/>
          </p:nvPr>
        </p:nvSpPr>
        <p:spPr/>
        <p:txBody>
          <a:bodyPr/>
          <a:lstStyle/>
          <a:p>
            <a:r>
              <a:rPr lang="en-US" dirty="0"/>
              <a:t>Things to note when importing/exporting</a:t>
            </a:r>
          </a:p>
        </p:txBody>
      </p:sp>
      <p:sp>
        <p:nvSpPr>
          <p:cNvPr id="3" name="Content Placeholder 2">
            <a:extLst>
              <a:ext uri="{FF2B5EF4-FFF2-40B4-BE49-F238E27FC236}">
                <a16:creationId xmlns:a16="http://schemas.microsoft.com/office/drawing/2014/main" id="{F7B09C93-3C70-7EFB-25AE-8459E524C064}"/>
              </a:ext>
            </a:extLst>
          </p:cNvPr>
          <p:cNvSpPr>
            <a:spLocks noGrp="1"/>
          </p:cNvSpPr>
          <p:nvPr>
            <p:ph idx="1"/>
          </p:nvPr>
        </p:nvSpPr>
        <p:spPr>
          <a:xfrm>
            <a:off x="457200" y="1280160"/>
            <a:ext cx="7119114" cy="3733800"/>
          </a:xfrm>
        </p:spPr>
        <p:txBody>
          <a:bodyPr/>
          <a:lstStyle/>
          <a:p>
            <a:r>
              <a:rPr lang="en-US" dirty="0"/>
              <a:t>Before creating a new Branch you must add the new Buses if they do not exist.</a:t>
            </a:r>
          </a:p>
          <a:p>
            <a:r>
              <a:rPr lang="en-US" dirty="0"/>
              <a:t>Log is your best friend in telling you what happened. If there is an issue in the CSV file you are importing, the log will tell you whether the file was imported or not. OR it will tell you how many objects were imported versus how many were not loaded.</a:t>
            </a:r>
          </a:p>
          <a:p>
            <a:r>
              <a:rPr lang="en-US" dirty="0"/>
              <a:t>Quick way to check object name is to look at the ‘Explore’ window in Model explorer.</a:t>
            </a:r>
          </a:p>
          <a:p>
            <a:r>
              <a:rPr lang="en-US" dirty="0"/>
              <a:t>Make sure you are in ‘Edit Mode’</a:t>
            </a:r>
          </a:p>
        </p:txBody>
      </p:sp>
      <p:pic>
        <p:nvPicPr>
          <p:cNvPr id="4" name="Picture 3">
            <a:extLst>
              <a:ext uri="{FF2B5EF4-FFF2-40B4-BE49-F238E27FC236}">
                <a16:creationId xmlns:a16="http://schemas.microsoft.com/office/drawing/2014/main" id="{D8AC7B39-809D-AF4F-7800-F9F20533AC44}"/>
              </a:ext>
            </a:extLst>
          </p:cNvPr>
          <p:cNvPicPr>
            <a:picLocks noChangeAspect="1"/>
          </p:cNvPicPr>
          <p:nvPr/>
        </p:nvPicPr>
        <p:blipFill>
          <a:blip r:embed="rId2"/>
          <a:stretch>
            <a:fillRect/>
          </a:stretch>
        </p:blipFill>
        <p:spPr>
          <a:xfrm>
            <a:off x="7576314" y="1027906"/>
            <a:ext cx="1824861" cy="5791200"/>
          </a:xfrm>
          <a:prstGeom prst="rect">
            <a:avLst/>
          </a:prstGeom>
        </p:spPr>
      </p:pic>
      <p:sp>
        <p:nvSpPr>
          <p:cNvPr id="5" name="Oval 4">
            <a:extLst>
              <a:ext uri="{FF2B5EF4-FFF2-40B4-BE49-F238E27FC236}">
                <a16:creationId xmlns:a16="http://schemas.microsoft.com/office/drawing/2014/main" id="{234867FA-BB07-7B60-EEF6-6B66005496AC}"/>
              </a:ext>
            </a:extLst>
          </p:cNvPr>
          <p:cNvSpPr/>
          <p:nvPr/>
        </p:nvSpPr>
        <p:spPr>
          <a:xfrm>
            <a:off x="8486775" y="2353469"/>
            <a:ext cx="447675" cy="2952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0F3CFC1-7658-10E7-3A51-7B85FE72DC58}"/>
              </a:ext>
            </a:extLst>
          </p:cNvPr>
          <p:cNvSpPr txBox="1">
            <a:spLocks/>
          </p:cNvSpPr>
          <p:nvPr/>
        </p:nvSpPr>
        <p:spPr>
          <a:xfrm>
            <a:off x="9499218" y="2282031"/>
            <a:ext cx="2568957" cy="2728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get this go to Options -&gt; Headings -&gt; Switch from Normal to Variable Names.</a:t>
            </a:r>
          </a:p>
        </p:txBody>
      </p:sp>
    </p:spTree>
    <p:extLst>
      <p:ext uri="{BB962C8B-B14F-4D97-AF65-F5344CB8AC3E}">
        <p14:creationId xmlns:p14="http://schemas.microsoft.com/office/powerpoint/2010/main" val="263277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843A-98C7-A285-5E5F-2ED71A7F9AC8}"/>
              </a:ext>
            </a:extLst>
          </p:cNvPr>
          <p:cNvSpPr>
            <a:spLocks noGrp="1"/>
          </p:cNvSpPr>
          <p:nvPr>
            <p:ph type="title"/>
          </p:nvPr>
        </p:nvSpPr>
        <p:spPr/>
        <p:txBody>
          <a:bodyPr/>
          <a:lstStyle/>
          <a:p>
            <a:r>
              <a:rPr lang="en-US" dirty="0"/>
              <a:t>Power Flow – Simulator Options</a:t>
            </a:r>
          </a:p>
        </p:txBody>
      </p:sp>
      <p:sp>
        <p:nvSpPr>
          <p:cNvPr id="3" name="Content Placeholder 2">
            <a:extLst>
              <a:ext uri="{FF2B5EF4-FFF2-40B4-BE49-F238E27FC236}">
                <a16:creationId xmlns:a16="http://schemas.microsoft.com/office/drawing/2014/main" id="{5C923E8F-3C71-0322-411C-3646A614C8E4}"/>
              </a:ext>
            </a:extLst>
          </p:cNvPr>
          <p:cNvSpPr>
            <a:spLocks noGrp="1"/>
          </p:cNvSpPr>
          <p:nvPr>
            <p:ph idx="1"/>
          </p:nvPr>
        </p:nvSpPr>
        <p:spPr>
          <a:xfrm>
            <a:off x="288638" y="1260002"/>
            <a:ext cx="11297920" cy="1920240"/>
          </a:xfrm>
        </p:spPr>
        <p:txBody>
          <a:bodyPr/>
          <a:lstStyle/>
          <a:p>
            <a:r>
              <a:rPr lang="en-US" dirty="0"/>
              <a:t>Make sure the simulator is in ‘Run Mode’</a:t>
            </a:r>
          </a:p>
          <a:p>
            <a:r>
              <a:rPr lang="en-US" dirty="0"/>
              <a:t>Click on Solve </a:t>
            </a:r>
            <a:r>
              <a:rPr lang="en-US" dirty="0">
                <a:sym typeface="Wingdings" panose="05000000000000000000" pitchFamily="2" charset="2"/>
              </a:rPr>
              <a:t> Choose any power flow approach.</a:t>
            </a:r>
          </a:p>
          <a:p>
            <a:r>
              <a:rPr lang="en-US" dirty="0">
                <a:sym typeface="Wingdings" panose="05000000000000000000" pitchFamily="2" charset="2"/>
              </a:rPr>
              <a:t>Mostly you will be using Power Flow – Newton or DC power flow.</a:t>
            </a:r>
            <a:endParaRPr lang="en-US" dirty="0"/>
          </a:p>
        </p:txBody>
      </p:sp>
      <p:pic>
        <p:nvPicPr>
          <p:cNvPr id="4" name="Picture 3">
            <a:extLst>
              <a:ext uri="{FF2B5EF4-FFF2-40B4-BE49-F238E27FC236}">
                <a16:creationId xmlns:a16="http://schemas.microsoft.com/office/drawing/2014/main" id="{86A1268E-CB0B-2471-D8EB-C63BAF88D534}"/>
              </a:ext>
            </a:extLst>
          </p:cNvPr>
          <p:cNvPicPr>
            <a:picLocks noChangeAspect="1"/>
          </p:cNvPicPr>
          <p:nvPr/>
        </p:nvPicPr>
        <p:blipFill>
          <a:blip r:embed="rId2"/>
          <a:stretch>
            <a:fillRect/>
          </a:stretch>
        </p:blipFill>
        <p:spPr>
          <a:xfrm>
            <a:off x="7199041" y="463977"/>
            <a:ext cx="4618120" cy="1127858"/>
          </a:xfrm>
          <a:prstGeom prst="rect">
            <a:avLst/>
          </a:prstGeom>
        </p:spPr>
      </p:pic>
      <p:pic>
        <p:nvPicPr>
          <p:cNvPr id="5" name="Picture 4">
            <a:extLst>
              <a:ext uri="{FF2B5EF4-FFF2-40B4-BE49-F238E27FC236}">
                <a16:creationId xmlns:a16="http://schemas.microsoft.com/office/drawing/2014/main" id="{D85F810F-4372-A572-B61E-8C2C1FCDC9E1}"/>
              </a:ext>
            </a:extLst>
          </p:cNvPr>
          <p:cNvPicPr>
            <a:picLocks noChangeAspect="1"/>
          </p:cNvPicPr>
          <p:nvPr/>
        </p:nvPicPr>
        <p:blipFill>
          <a:blip r:embed="rId3"/>
          <a:stretch>
            <a:fillRect/>
          </a:stretch>
        </p:blipFill>
        <p:spPr>
          <a:xfrm>
            <a:off x="6949988" y="3536217"/>
            <a:ext cx="5116226" cy="1127858"/>
          </a:xfrm>
          <a:prstGeom prst="rect">
            <a:avLst/>
          </a:prstGeom>
        </p:spPr>
      </p:pic>
      <p:pic>
        <p:nvPicPr>
          <p:cNvPr id="6" name="Picture 5">
            <a:extLst>
              <a:ext uri="{FF2B5EF4-FFF2-40B4-BE49-F238E27FC236}">
                <a16:creationId xmlns:a16="http://schemas.microsoft.com/office/drawing/2014/main" id="{E462710B-13D1-DF41-DF91-A84DB6A5C96B}"/>
              </a:ext>
            </a:extLst>
          </p:cNvPr>
          <p:cNvPicPr>
            <a:picLocks noChangeAspect="1"/>
          </p:cNvPicPr>
          <p:nvPr/>
        </p:nvPicPr>
        <p:blipFill>
          <a:blip r:embed="rId4"/>
          <a:stretch>
            <a:fillRect/>
          </a:stretch>
        </p:blipFill>
        <p:spPr>
          <a:xfrm>
            <a:off x="6894568" y="4870285"/>
            <a:ext cx="5227066" cy="1738172"/>
          </a:xfrm>
          <a:prstGeom prst="rect">
            <a:avLst/>
          </a:prstGeom>
        </p:spPr>
      </p:pic>
      <p:sp>
        <p:nvSpPr>
          <p:cNvPr id="7" name="Title 1">
            <a:extLst>
              <a:ext uri="{FF2B5EF4-FFF2-40B4-BE49-F238E27FC236}">
                <a16:creationId xmlns:a16="http://schemas.microsoft.com/office/drawing/2014/main" id="{DB58748C-9AB9-1FE9-4CA7-5FA91A9BB485}"/>
              </a:ext>
            </a:extLst>
          </p:cNvPr>
          <p:cNvSpPr txBox="1">
            <a:spLocks/>
          </p:cNvSpPr>
          <p:nvPr/>
        </p:nvSpPr>
        <p:spPr bwMode="auto">
          <a:xfrm>
            <a:off x="641161" y="3180242"/>
            <a:ext cx="667403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r>
              <a:rPr lang="en-US" dirty="0"/>
              <a:t>Optimal Power Flow – Add Ons</a:t>
            </a:r>
          </a:p>
        </p:txBody>
      </p:sp>
      <p:sp>
        <p:nvSpPr>
          <p:cNvPr id="8" name="Content Placeholder 2">
            <a:extLst>
              <a:ext uri="{FF2B5EF4-FFF2-40B4-BE49-F238E27FC236}">
                <a16:creationId xmlns:a16="http://schemas.microsoft.com/office/drawing/2014/main" id="{F8AF5375-C660-E1CD-73E9-21396ED273B2}"/>
              </a:ext>
            </a:extLst>
          </p:cNvPr>
          <p:cNvSpPr txBox="1">
            <a:spLocks/>
          </p:cNvSpPr>
          <p:nvPr/>
        </p:nvSpPr>
        <p:spPr bwMode="auto">
          <a:xfrm>
            <a:off x="208147" y="4271184"/>
            <a:ext cx="6741841" cy="192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r>
              <a:rPr lang="en-US" dirty="0"/>
              <a:t>Click on Primal LP to run OPF</a:t>
            </a:r>
          </a:p>
          <a:p>
            <a:r>
              <a:rPr lang="en-US" dirty="0"/>
              <a:t>OPF Case Info </a:t>
            </a:r>
            <a:r>
              <a:rPr lang="en-US" dirty="0">
                <a:sym typeface="Wingdings" panose="05000000000000000000" pitchFamily="2" charset="2"/>
              </a:rPr>
              <a:t> OPF Options  Solve LP</a:t>
            </a:r>
            <a:endParaRPr lang="en-US" dirty="0"/>
          </a:p>
          <a:p>
            <a:r>
              <a:rPr lang="en-US" dirty="0"/>
              <a:t>Good to have the log open to check what happened.</a:t>
            </a:r>
          </a:p>
        </p:txBody>
      </p:sp>
    </p:spTree>
    <p:extLst>
      <p:ext uri="{BB962C8B-B14F-4D97-AF65-F5344CB8AC3E}">
        <p14:creationId xmlns:p14="http://schemas.microsoft.com/office/powerpoint/2010/main" val="43265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F491-7501-BCC4-8E2A-AAF7B5FC0742}"/>
              </a:ext>
            </a:extLst>
          </p:cNvPr>
          <p:cNvSpPr>
            <a:spLocks noGrp="1"/>
          </p:cNvSpPr>
          <p:nvPr>
            <p:ph type="title"/>
          </p:nvPr>
        </p:nvSpPr>
        <p:spPr/>
        <p:txBody>
          <a:bodyPr/>
          <a:lstStyle/>
          <a:p>
            <a:r>
              <a:rPr lang="en-US" dirty="0"/>
              <a:t>OPF Results</a:t>
            </a:r>
          </a:p>
        </p:txBody>
      </p:sp>
      <p:sp>
        <p:nvSpPr>
          <p:cNvPr id="3" name="Content Placeholder 2">
            <a:extLst>
              <a:ext uri="{FF2B5EF4-FFF2-40B4-BE49-F238E27FC236}">
                <a16:creationId xmlns:a16="http://schemas.microsoft.com/office/drawing/2014/main" id="{E22BCC9A-0702-98D4-EFB6-B2E6C9B8EC0C}"/>
              </a:ext>
            </a:extLst>
          </p:cNvPr>
          <p:cNvSpPr>
            <a:spLocks noGrp="1"/>
          </p:cNvSpPr>
          <p:nvPr>
            <p:ph idx="1"/>
          </p:nvPr>
        </p:nvSpPr>
        <p:spPr>
          <a:xfrm>
            <a:off x="457200" y="1280160"/>
            <a:ext cx="7772400" cy="3733800"/>
          </a:xfrm>
        </p:spPr>
        <p:txBody>
          <a:bodyPr/>
          <a:lstStyle/>
          <a:p>
            <a:r>
              <a:rPr lang="en-US" dirty="0"/>
              <a:t>This is in Model Explorer, under Optimal Power Flow </a:t>
            </a:r>
            <a:r>
              <a:rPr lang="en-US" dirty="0">
                <a:sym typeface="Wingdings" panose="05000000000000000000" pitchFamily="2" charset="2"/>
              </a:rPr>
              <a:t> Results.</a:t>
            </a:r>
          </a:p>
          <a:p>
            <a:r>
              <a:rPr lang="en-US" dirty="0">
                <a:sym typeface="Wingdings" panose="05000000000000000000" pitchFamily="2" charset="2"/>
              </a:rPr>
              <a:t>LMP is the MW Marg. Cost column or also called </a:t>
            </a:r>
            <a:r>
              <a:rPr lang="en-US" dirty="0" err="1">
                <a:sym typeface="Wingdings" panose="05000000000000000000" pitchFamily="2" charset="2"/>
              </a:rPr>
              <a:t>BusMCMW</a:t>
            </a:r>
            <a:endParaRPr lang="en-US" dirty="0"/>
          </a:p>
        </p:txBody>
      </p:sp>
      <p:pic>
        <p:nvPicPr>
          <p:cNvPr id="4" name="Picture 3">
            <a:extLst>
              <a:ext uri="{FF2B5EF4-FFF2-40B4-BE49-F238E27FC236}">
                <a16:creationId xmlns:a16="http://schemas.microsoft.com/office/drawing/2014/main" id="{CC850CFB-0073-BFDA-1909-28A11C2F1AC6}"/>
              </a:ext>
            </a:extLst>
          </p:cNvPr>
          <p:cNvPicPr>
            <a:picLocks noChangeAspect="1"/>
          </p:cNvPicPr>
          <p:nvPr/>
        </p:nvPicPr>
        <p:blipFill>
          <a:blip r:embed="rId2"/>
          <a:stretch>
            <a:fillRect/>
          </a:stretch>
        </p:blipFill>
        <p:spPr>
          <a:xfrm>
            <a:off x="8391525" y="378888"/>
            <a:ext cx="3175754" cy="6113987"/>
          </a:xfrm>
          <a:prstGeom prst="rect">
            <a:avLst/>
          </a:prstGeom>
        </p:spPr>
      </p:pic>
      <p:sp>
        <p:nvSpPr>
          <p:cNvPr id="5" name="Rectangle 4">
            <a:extLst>
              <a:ext uri="{FF2B5EF4-FFF2-40B4-BE49-F238E27FC236}">
                <a16:creationId xmlns:a16="http://schemas.microsoft.com/office/drawing/2014/main" id="{5156828A-B720-984A-DAA8-C4166C83CC7C}"/>
              </a:ext>
            </a:extLst>
          </p:cNvPr>
          <p:cNvSpPr/>
          <p:nvPr/>
        </p:nvSpPr>
        <p:spPr>
          <a:xfrm>
            <a:off x="8420100" y="4893968"/>
            <a:ext cx="3076575" cy="15589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06629D7-6259-4523-DBAD-6B742C2DE243}"/>
              </a:ext>
            </a:extLst>
          </p:cNvPr>
          <p:cNvPicPr>
            <a:picLocks noChangeAspect="1"/>
          </p:cNvPicPr>
          <p:nvPr/>
        </p:nvPicPr>
        <p:blipFill>
          <a:blip r:embed="rId3"/>
          <a:stretch>
            <a:fillRect/>
          </a:stretch>
        </p:blipFill>
        <p:spPr>
          <a:xfrm>
            <a:off x="838200" y="3659291"/>
            <a:ext cx="6332450" cy="2961806"/>
          </a:xfrm>
          <a:prstGeom prst="rect">
            <a:avLst/>
          </a:prstGeom>
        </p:spPr>
      </p:pic>
    </p:spTree>
    <p:extLst>
      <p:ext uri="{BB962C8B-B14F-4D97-AF65-F5344CB8AC3E}">
        <p14:creationId xmlns:p14="http://schemas.microsoft.com/office/powerpoint/2010/main" val="136071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6AEA-C9BE-2A5E-19B8-A80342A3C079}"/>
              </a:ext>
            </a:extLst>
          </p:cNvPr>
          <p:cNvSpPr>
            <a:spLocks noGrp="1"/>
          </p:cNvSpPr>
          <p:nvPr>
            <p:ph type="title"/>
          </p:nvPr>
        </p:nvSpPr>
        <p:spPr/>
        <p:txBody>
          <a:bodyPr/>
          <a:lstStyle/>
          <a:p>
            <a:r>
              <a:rPr lang="en-US" dirty="0"/>
              <a:t>Filter</a:t>
            </a:r>
          </a:p>
        </p:txBody>
      </p:sp>
      <p:sp>
        <p:nvSpPr>
          <p:cNvPr id="3" name="Content Placeholder 2">
            <a:extLst>
              <a:ext uri="{FF2B5EF4-FFF2-40B4-BE49-F238E27FC236}">
                <a16:creationId xmlns:a16="http://schemas.microsoft.com/office/drawing/2014/main" id="{6DAA3937-244A-D5EF-E54F-D839DDC2B140}"/>
              </a:ext>
            </a:extLst>
          </p:cNvPr>
          <p:cNvSpPr>
            <a:spLocks noGrp="1"/>
          </p:cNvSpPr>
          <p:nvPr>
            <p:ph idx="1"/>
          </p:nvPr>
        </p:nvSpPr>
        <p:spPr/>
        <p:txBody>
          <a:bodyPr/>
          <a:lstStyle/>
          <a:p>
            <a:r>
              <a:rPr lang="en-US" dirty="0"/>
              <a:t>PW Model explorer has a nice feature to filter the information.</a:t>
            </a:r>
          </a:p>
          <a:p>
            <a:r>
              <a:rPr lang="en-US" dirty="0"/>
              <a:t>Right click anywhere in the open object window in model explorer.</a:t>
            </a:r>
          </a:p>
          <a:p>
            <a:r>
              <a:rPr lang="en-US" dirty="0"/>
              <a:t>Use Quick Filter.</a:t>
            </a:r>
          </a:p>
        </p:txBody>
      </p:sp>
      <p:pic>
        <p:nvPicPr>
          <p:cNvPr id="4" name="Picture 3">
            <a:extLst>
              <a:ext uri="{FF2B5EF4-FFF2-40B4-BE49-F238E27FC236}">
                <a16:creationId xmlns:a16="http://schemas.microsoft.com/office/drawing/2014/main" id="{97531DC5-1FD4-003B-4BEB-E1756E705159}"/>
              </a:ext>
            </a:extLst>
          </p:cNvPr>
          <p:cNvPicPr>
            <a:picLocks noChangeAspect="1"/>
          </p:cNvPicPr>
          <p:nvPr/>
        </p:nvPicPr>
        <p:blipFill>
          <a:blip r:embed="rId2"/>
          <a:stretch>
            <a:fillRect/>
          </a:stretch>
        </p:blipFill>
        <p:spPr>
          <a:xfrm>
            <a:off x="3238500" y="3370872"/>
            <a:ext cx="8772526" cy="3404722"/>
          </a:xfrm>
          <a:prstGeom prst="rect">
            <a:avLst/>
          </a:prstGeom>
        </p:spPr>
      </p:pic>
      <p:cxnSp>
        <p:nvCxnSpPr>
          <p:cNvPr id="5" name="Straight Arrow Connector 4">
            <a:extLst>
              <a:ext uri="{FF2B5EF4-FFF2-40B4-BE49-F238E27FC236}">
                <a16:creationId xmlns:a16="http://schemas.microsoft.com/office/drawing/2014/main" id="{9B6F384B-7C97-2F07-318A-1C74DBF8412E}"/>
              </a:ext>
            </a:extLst>
          </p:cNvPr>
          <p:cNvCxnSpPr>
            <a:cxnSpLocks/>
          </p:cNvCxnSpPr>
          <p:nvPr/>
        </p:nvCxnSpPr>
        <p:spPr>
          <a:xfrm>
            <a:off x="3038475" y="5536875"/>
            <a:ext cx="1685925"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23648BF-B693-2D6A-09BB-E96CB08EF671}"/>
              </a:ext>
            </a:extLst>
          </p:cNvPr>
          <p:cNvSpPr/>
          <p:nvPr/>
        </p:nvSpPr>
        <p:spPr>
          <a:xfrm>
            <a:off x="690563" y="5114131"/>
            <a:ext cx="2295525" cy="10628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You can pick any field to apply the filter to here.</a:t>
            </a:r>
          </a:p>
        </p:txBody>
      </p:sp>
      <p:cxnSp>
        <p:nvCxnSpPr>
          <p:cNvPr id="7" name="Straight Arrow Connector 6">
            <a:extLst>
              <a:ext uri="{FF2B5EF4-FFF2-40B4-BE49-F238E27FC236}">
                <a16:creationId xmlns:a16="http://schemas.microsoft.com/office/drawing/2014/main" id="{7E188AAC-35CD-AF04-D221-B6B23CA991AC}"/>
              </a:ext>
            </a:extLst>
          </p:cNvPr>
          <p:cNvCxnSpPr>
            <a:cxnSpLocks/>
          </p:cNvCxnSpPr>
          <p:nvPr/>
        </p:nvCxnSpPr>
        <p:spPr>
          <a:xfrm flipH="1">
            <a:off x="6667500" y="3834820"/>
            <a:ext cx="566737" cy="136583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3E51DB09-013C-8D16-0BC0-5AE18F191473}"/>
              </a:ext>
            </a:extLst>
          </p:cNvPr>
          <p:cNvSpPr/>
          <p:nvPr/>
        </p:nvSpPr>
        <p:spPr>
          <a:xfrm>
            <a:off x="7234237" y="2771988"/>
            <a:ext cx="4443413" cy="10628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If you have multiple conditions, you can use these logic combinations.</a:t>
            </a:r>
          </a:p>
        </p:txBody>
      </p:sp>
    </p:spTree>
    <p:extLst>
      <p:ext uri="{BB962C8B-B14F-4D97-AF65-F5344CB8AC3E}">
        <p14:creationId xmlns:p14="http://schemas.microsoft.com/office/powerpoint/2010/main" val="161176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127D-8B5A-F2AC-FAE1-48905FA51D0A}"/>
              </a:ext>
            </a:extLst>
          </p:cNvPr>
          <p:cNvSpPr>
            <a:spLocks noGrp="1"/>
          </p:cNvSpPr>
          <p:nvPr>
            <p:ph type="title"/>
          </p:nvPr>
        </p:nvSpPr>
        <p:spPr/>
        <p:txBody>
          <a:bodyPr/>
          <a:lstStyle/>
          <a:p>
            <a:r>
              <a:rPr lang="en-US" dirty="0"/>
              <a:t>How to make a one line diagram?</a:t>
            </a:r>
          </a:p>
        </p:txBody>
      </p:sp>
      <p:sp>
        <p:nvSpPr>
          <p:cNvPr id="3" name="Content Placeholder 2">
            <a:extLst>
              <a:ext uri="{FF2B5EF4-FFF2-40B4-BE49-F238E27FC236}">
                <a16:creationId xmlns:a16="http://schemas.microsoft.com/office/drawing/2014/main" id="{F4E79CB8-C1DC-BF57-977A-466B3F506F03}"/>
              </a:ext>
            </a:extLst>
          </p:cNvPr>
          <p:cNvSpPr>
            <a:spLocks noGrp="1"/>
          </p:cNvSpPr>
          <p:nvPr>
            <p:ph idx="1"/>
          </p:nvPr>
        </p:nvSpPr>
        <p:spPr/>
        <p:txBody>
          <a:bodyPr/>
          <a:lstStyle/>
          <a:p>
            <a:r>
              <a:rPr lang="en-US" dirty="0"/>
              <a:t>Open case “.</a:t>
            </a:r>
            <a:r>
              <a:rPr lang="en-US" dirty="0" err="1"/>
              <a:t>pwb</a:t>
            </a:r>
            <a:r>
              <a:rPr lang="en-US" dirty="0"/>
              <a:t>”</a:t>
            </a:r>
          </a:p>
          <a:p>
            <a:r>
              <a:rPr lang="en-US" dirty="0"/>
              <a:t>File </a:t>
            </a:r>
            <a:r>
              <a:rPr lang="en-US" dirty="0">
                <a:sym typeface="Wingdings" panose="05000000000000000000" pitchFamily="2" charset="2"/>
              </a:rPr>
              <a:t> New </a:t>
            </a:r>
            <a:r>
              <a:rPr lang="en-US" dirty="0" err="1">
                <a:sym typeface="Wingdings" panose="05000000000000000000" pitchFamily="2" charset="2"/>
              </a:rPr>
              <a:t>Oneline</a:t>
            </a:r>
            <a:endParaRPr lang="en-US" dirty="0">
              <a:sym typeface="Wingdings" panose="05000000000000000000" pitchFamily="2" charset="2"/>
            </a:endParaRPr>
          </a:p>
          <a:p>
            <a:r>
              <a:rPr lang="en-US" dirty="0">
                <a:sym typeface="Wingdings" panose="05000000000000000000" pitchFamily="2" charset="2"/>
              </a:rPr>
              <a:t>PW auto switches to Edit mode.</a:t>
            </a:r>
          </a:p>
        </p:txBody>
      </p:sp>
      <p:pic>
        <p:nvPicPr>
          <p:cNvPr id="4" name="Picture 3">
            <a:extLst>
              <a:ext uri="{FF2B5EF4-FFF2-40B4-BE49-F238E27FC236}">
                <a16:creationId xmlns:a16="http://schemas.microsoft.com/office/drawing/2014/main" id="{04E4C0B4-8855-64E8-8430-91AFA52E121D}"/>
              </a:ext>
            </a:extLst>
          </p:cNvPr>
          <p:cNvPicPr>
            <a:picLocks noChangeAspect="1"/>
          </p:cNvPicPr>
          <p:nvPr/>
        </p:nvPicPr>
        <p:blipFill>
          <a:blip r:embed="rId2"/>
          <a:stretch>
            <a:fillRect/>
          </a:stretch>
        </p:blipFill>
        <p:spPr>
          <a:xfrm>
            <a:off x="887767" y="4130984"/>
            <a:ext cx="10564427" cy="1137161"/>
          </a:xfrm>
          <a:prstGeom prst="rect">
            <a:avLst/>
          </a:prstGeom>
        </p:spPr>
      </p:pic>
      <p:sp>
        <p:nvSpPr>
          <p:cNvPr id="5" name="Rectangle 4">
            <a:extLst>
              <a:ext uri="{FF2B5EF4-FFF2-40B4-BE49-F238E27FC236}">
                <a16:creationId xmlns:a16="http://schemas.microsoft.com/office/drawing/2014/main" id="{8FE48FEE-348D-FFCF-2973-859E6B83AD99}"/>
              </a:ext>
            </a:extLst>
          </p:cNvPr>
          <p:cNvSpPr/>
          <p:nvPr/>
        </p:nvSpPr>
        <p:spPr>
          <a:xfrm>
            <a:off x="1779973" y="4323425"/>
            <a:ext cx="901083" cy="2485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F09FE6BB-CF61-3D19-A7AD-4C1935A78E5B}"/>
              </a:ext>
            </a:extLst>
          </p:cNvPr>
          <p:cNvSpPr/>
          <p:nvPr/>
        </p:nvSpPr>
        <p:spPr>
          <a:xfrm>
            <a:off x="1726962" y="5356268"/>
            <a:ext cx="2295525" cy="10628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Use this to quickly auto-insert multiple objects on the .</a:t>
            </a:r>
            <a:r>
              <a:rPr lang="en-US" sz="2000" dirty="0" err="1">
                <a:solidFill>
                  <a:srgbClr val="FF0000"/>
                </a:solidFill>
              </a:rPr>
              <a:t>pwd</a:t>
            </a:r>
            <a:r>
              <a:rPr lang="en-US" sz="2000" dirty="0">
                <a:solidFill>
                  <a:srgbClr val="FF0000"/>
                </a:solidFill>
              </a:rPr>
              <a:t> file.</a:t>
            </a:r>
          </a:p>
        </p:txBody>
      </p:sp>
      <p:cxnSp>
        <p:nvCxnSpPr>
          <p:cNvPr id="7" name="Connector: Elbow 6">
            <a:extLst>
              <a:ext uri="{FF2B5EF4-FFF2-40B4-BE49-F238E27FC236}">
                <a16:creationId xmlns:a16="http://schemas.microsoft.com/office/drawing/2014/main" id="{7D6E7316-D8EF-BC95-858C-1BA12033182E}"/>
              </a:ext>
            </a:extLst>
          </p:cNvPr>
          <p:cNvCxnSpPr>
            <a:cxnSpLocks/>
            <a:stCxn id="6" idx="3"/>
            <a:endCxn id="5" idx="3"/>
          </p:cNvCxnSpPr>
          <p:nvPr/>
        </p:nvCxnSpPr>
        <p:spPr>
          <a:xfrm flipH="1" flipV="1">
            <a:off x="2681056" y="4447713"/>
            <a:ext cx="1341431" cy="1439971"/>
          </a:xfrm>
          <a:prstGeom prst="bentConnector3">
            <a:avLst>
              <a:gd name="adj1" fmla="val -17042"/>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879247BF-5650-A018-12DA-14E956383368}"/>
              </a:ext>
            </a:extLst>
          </p:cNvPr>
          <p:cNvSpPr/>
          <p:nvPr/>
        </p:nvSpPr>
        <p:spPr>
          <a:xfrm>
            <a:off x="8063468" y="5430043"/>
            <a:ext cx="3152220" cy="10628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In case you add multiple objects to the </a:t>
            </a:r>
            <a:r>
              <a:rPr lang="en-US" sz="2000" dirty="0" err="1">
                <a:solidFill>
                  <a:srgbClr val="FF0000"/>
                </a:solidFill>
              </a:rPr>
              <a:t>oneline</a:t>
            </a:r>
            <a:r>
              <a:rPr lang="en-US" sz="2000" dirty="0">
                <a:solidFill>
                  <a:srgbClr val="FF0000"/>
                </a:solidFill>
              </a:rPr>
              <a:t> and cannot see it, click this.</a:t>
            </a:r>
          </a:p>
        </p:txBody>
      </p:sp>
      <p:sp>
        <p:nvSpPr>
          <p:cNvPr id="9" name="Rectangle 8">
            <a:extLst>
              <a:ext uri="{FF2B5EF4-FFF2-40B4-BE49-F238E27FC236}">
                <a16:creationId xmlns:a16="http://schemas.microsoft.com/office/drawing/2014/main" id="{C37206A9-2A39-818C-D158-AB4FCFDF0885}"/>
              </a:ext>
            </a:extLst>
          </p:cNvPr>
          <p:cNvSpPr/>
          <p:nvPr/>
        </p:nvSpPr>
        <p:spPr>
          <a:xfrm>
            <a:off x="10888462" y="4515774"/>
            <a:ext cx="465338" cy="2485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 name="Connector: Elbow 9">
            <a:extLst>
              <a:ext uri="{FF2B5EF4-FFF2-40B4-BE49-F238E27FC236}">
                <a16:creationId xmlns:a16="http://schemas.microsoft.com/office/drawing/2014/main" id="{4BFD8A05-02A6-62CC-F1B8-EDF962B5F307}"/>
              </a:ext>
            </a:extLst>
          </p:cNvPr>
          <p:cNvCxnSpPr>
            <a:stCxn id="8" idx="3"/>
            <a:endCxn id="4" idx="3"/>
          </p:cNvCxnSpPr>
          <p:nvPr/>
        </p:nvCxnSpPr>
        <p:spPr>
          <a:xfrm flipV="1">
            <a:off x="11215688" y="4699565"/>
            <a:ext cx="236506" cy="1261894"/>
          </a:xfrm>
          <a:prstGeom prst="bentConnector3">
            <a:avLst>
              <a:gd name="adj1" fmla="val 196657"/>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8DA27D77-B3B2-990A-490B-28E495E93439}"/>
              </a:ext>
            </a:extLst>
          </p:cNvPr>
          <p:cNvPicPr>
            <a:picLocks noChangeAspect="1"/>
          </p:cNvPicPr>
          <p:nvPr/>
        </p:nvPicPr>
        <p:blipFill>
          <a:blip r:embed="rId3"/>
          <a:stretch>
            <a:fillRect/>
          </a:stretch>
        </p:blipFill>
        <p:spPr>
          <a:xfrm>
            <a:off x="9313056" y="23497"/>
            <a:ext cx="2820246" cy="3132716"/>
          </a:xfrm>
          <a:prstGeom prst="rect">
            <a:avLst/>
          </a:prstGeom>
        </p:spPr>
      </p:pic>
      <p:sp>
        <p:nvSpPr>
          <p:cNvPr id="12" name="Rectangle 11">
            <a:extLst>
              <a:ext uri="{FF2B5EF4-FFF2-40B4-BE49-F238E27FC236}">
                <a16:creationId xmlns:a16="http://schemas.microsoft.com/office/drawing/2014/main" id="{ACE7C6AB-7F9D-86AB-1A6A-EFEF891C53C7}"/>
              </a:ext>
            </a:extLst>
          </p:cNvPr>
          <p:cNvSpPr/>
          <p:nvPr/>
        </p:nvSpPr>
        <p:spPr>
          <a:xfrm>
            <a:off x="7886674" y="1719921"/>
            <a:ext cx="1426382" cy="10628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Auto insert </a:t>
            </a:r>
            <a:r>
              <a:rPr lang="en-US" sz="2000" dirty="0">
                <a:solidFill>
                  <a:srgbClr val="FF0000"/>
                </a:solidFill>
                <a:sym typeface="Wingdings" panose="05000000000000000000" pitchFamily="2" charset="2"/>
              </a:rPr>
              <a:t> Borders</a:t>
            </a:r>
            <a:endParaRPr lang="en-US" sz="2000" dirty="0">
              <a:solidFill>
                <a:srgbClr val="FF0000"/>
              </a:solidFill>
            </a:endParaRPr>
          </a:p>
        </p:txBody>
      </p:sp>
      <p:cxnSp>
        <p:nvCxnSpPr>
          <p:cNvPr id="13" name="Connector: Elbow 12">
            <a:extLst>
              <a:ext uri="{FF2B5EF4-FFF2-40B4-BE49-F238E27FC236}">
                <a16:creationId xmlns:a16="http://schemas.microsoft.com/office/drawing/2014/main" id="{2EAE7F99-3825-7E3C-F8F9-758925AE5466}"/>
              </a:ext>
            </a:extLst>
          </p:cNvPr>
          <p:cNvCxnSpPr>
            <a:stCxn id="12" idx="0"/>
          </p:cNvCxnSpPr>
          <p:nvPr/>
        </p:nvCxnSpPr>
        <p:spPr>
          <a:xfrm rot="5400000" flipH="1" flipV="1">
            <a:off x="8361374" y="441718"/>
            <a:ext cx="1516694" cy="1039713"/>
          </a:xfrm>
          <a:prstGeom prst="bentConnector3">
            <a:avLst>
              <a:gd name="adj1" fmla="val 102282"/>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01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EC29-611B-3F16-BAF2-84E634E82CD5}"/>
              </a:ext>
            </a:extLst>
          </p:cNvPr>
          <p:cNvSpPr>
            <a:spLocks noGrp="1"/>
          </p:cNvSpPr>
          <p:nvPr>
            <p:ph type="title"/>
          </p:nvPr>
        </p:nvSpPr>
        <p:spPr/>
        <p:txBody>
          <a:bodyPr/>
          <a:lstStyle/>
          <a:p>
            <a:r>
              <a:rPr lang="en-US" dirty="0"/>
              <a:t>How to make a one line diagram?</a:t>
            </a:r>
          </a:p>
        </p:txBody>
      </p:sp>
      <p:sp>
        <p:nvSpPr>
          <p:cNvPr id="3" name="Content Placeholder 2">
            <a:extLst>
              <a:ext uri="{FF2B5EF4-FFF2-40B4-BE49-F238E27FC236}">
                <a16:creationId xmlns:a16="http://schemas.microsoft.com/office/drawing/2014/main" id="{5F819854-6C5F-9E6F-F741-200BB02F047F}"/>
              </a:ext>
            </a:extLst>
          </p:cNvPr>
          <p:cNvSpPr>
            <a:spLocks noGrp="1"/>
          </p:cNvSpPr>
          <p:nvPr>
            <p:ph idx="1"/>
          </p:nvPr>
        </p:nvSpPr>
        <p:spPr>
          <a:xfrm>
            <a:off x="457200" y="1280160"/>
            <a:ext cx="6712138" cy="3733800"/>
          </a:xfrm>
        </p:spPr>
        <p:txBody>
          <a:bodyPr/>
          <a:lstStyle/>
          <a:p>
            <a:r>
              <a:rPr lang="en-US" dirty="0"/>
              <a:t>Adding buses.</a:t>
            </a:r>
          </a:p>
          <a:p>
            <a:r>
              <a:rPr lang="en-US" dirty="0"/>
              <a:t>Any other object can be added in a similar way.</a:t>
            </a:r>
          </a:p>
          <a:p>
            <a:r>
              <a:rPr lang="en-US" dirty="0"/>
              <a:t>Don’t forget to save the new </a:t>
            </a:r>
            <a:r>
              <a:rPr lang="en-US" dirty="0" err="1"/>
              <a:t>oneline</a:t>
            </a:r>
            <a:r>
              <a:rPr lang="en-US" dirty="0"/>
              <a:t> file as a .</a:t>
            </a:r>
            <a:r>
              <a:rPr lang="en-US" dirty="0" err="1"/>
              <a:t>pwd</a:t>
            </a:r>
            <a:r>
              <a:rPr lang="en-US" dirty="0"/>
              <a:t> file.</a:t>
            </a:r>
          </a:p>
        </p:txBody>
      </p:sp>
      <p:pic>
        <p:nvPicPr>
          <p:cNvPr id="4" name="Picture 3">
            <a:extLst>
              <a:ext uri="{FF2B5EF4-FFF2-40B4-BE49-F238E27FC236}">
                <a16:creationId xmlns:a16="http://schemas.microsoft.com/office/drawing/2014/main" id="{9A3CE7BE-08D9-E599-1493-1B4BF53A8D4C}"/>
              </a:ext>
            </a:extLst>
          </p:cNvPr>
          <p:cNvPicPr>
            <a:picLocks noChangeAspect="1"/>
          </p:cNvPicPr>
          <p:nvPr/>
        </p:nvPicPr>
        <p:blipFill>
          <a:blip r:embed="rId2"/>
          <a:stretch>
            <a:fillRect/>
          </a:stretch>
        </p:blipFill>
        <p:spPr>
          <a:xfrm>
            <a:off x="7350920" y="1503778"/>
            <a:ext cx="4498128" cy="4950683"/>
          </a:xfrm>
          <a:prstGeom prst="rect">
            <a:avLst/>
          </a:prstGeom>
        </p:spPr>
      </p:pic>
      <p:sp>
        <p:nvSpPr>
          <p:cNvPr id="5" name="Rectangle 4">
            <a:extLst>
              <a:ext uri="{FF2B5EF4-FFF2-40B4-BE49-F238E27FC236}">
                <a16:creationId xmlns:a16="http://schemas.microsoft.com/office/drawing/2014/main" id="{F26F9E01-4DF8-86B4-1982-4737CD3BE353}"/>
              </a:ext>
            </a:extLst>
          </p:cNvPr>
          <p:cNvSpPr/>
          <p:nvPr/>
        </p:nvSpPr>
        <p:spPr>
          <a:xfrm>
            <a:off x="8999300" y="306008"/>
            <a:ext cx="2849748" cy="10628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When inserting buses choose ‘Longitude and Latitude stored with substation records.</a:t>
            </a:r>
          </a:p>
        </p:txBody>
      </p:sp>
      <p:cxnSp>
        <p:nvCxnSpPr>
          <p:cNvPr id="6" name="Connector: Elbow 5">
            <a:extLst>
              <a:ext uri="{FF2B5EF4-FFF2-40B4-BE49-F238E27FC236}">
                <a16:creationId xmlns:a16="http://schemas.microsoft.com/office/drawing/2014/main" id="{B4F36E4B-67AC-6EF6-9B30-4254DA5A8E35}"/>
              </a:ext>
            </a:extLst>
          </p:cNvPr>
          <p:cNvCxnSpPr>
            <a:stCxn id="5" idx="2"/>
          </p:cNvCxnSpPr>
          <p:nvPr/>
        </p:nvCxnSpPr>
        <p:spPr>
          <a:xfrm rot="16200000" flipH="1">
            <a:off x="10039883" y="1753132"/>
            <a:ext cx="1038603" cy="270020"/>
          </a:xfrm>
          <a:prstGeom prst="bentConnector3">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17C0A7C5-1A7B-3BB5-0AC5-05C8C820B0A1}"/>
              </a:ext>
            </a:extLst>
          </p:cNvPr>
          <p:cNvSpPr/>
          <p:nvPr/>
        </p:nvSpPr>
        <p:spPr>
          <a:xfrm>
            <a:off x="9735105" y="3919141"/>
            <a:ext cx="2295525" cy="10628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Choose this if you want to also add transmission lines.</a:t>
            </a:r>
          </a:p>
        </p:txBody>
      </p:sp>
      <p:cxnSp>
        <p:nvCxnSpPr>
          <p:cNvPr id="8" name="Connector: Elbow 7">
            <a:extLst>
              <a:ext uri="{FF2B5EF4-FFF2-40B4-BE49-F238E27FC236}">
                <a16:creationId xmlns:a16="http://schemas.microsoft.com/office/drawing/2014/main" id="{4F2778B1-F3EF-8D2E-0ADE-D1D1A1DCE9E1}"/>
              </a:ext>
            </a:extLst>
          </p:cNvPr>
          <p:cNvCxnSpPr>
            <a:stCxn id="7" idx="2"/>
          </p:cNvCxnSpPr>
          <p:nvPr/>
        </p:nvCxnSpPr>
        <p:spPr>
          <a:xfrm rot="5400000">
            <a:off x="10447021" y="4907678"/>
            <a:ext cx="361552" cy="510143"/>
          </a:xfrm>
          <a:prstGeom prst="bentConnector2">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31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280160"/>
            <a:ext cx="11658600" cy="3733800"/>
          </a:xfrm>
        </p:spPr>
        <p:txBody>
          <a:bodyPr/>
          <a:lstStyle/>
          <a:p>
            <a:r>
              <a:rPr lang="en-US" dirty="0"/>
              <a:t>Tutorial links: </a:t>
            </a:r>
            <a:r>
              <a:rPr lang="en-US" dirty="0">
                <a:hlinkClick r:id="rId2"/>
              </a:rPr>
              <a:t>https://www.powerworld.com/WebHelp/Content/MainDocumentation_HTML/Tutorial_Link_To_Website_OnLine_Training.htm</a:t>
            </a:r>
            <a:endParaRPr lang="en-US" dirty="0"/>
          </a:p>
          <a:p>
            <a:r>
              <a:rPr lang="en-US" dirty="0"/>
              <a:t>Intro to simulator: </a:t>
            </a:r>
            <a:r>
              <a:rPr lang="en-US" dirty="0">
                <a:hlinkClick r:id="rId3"/>
              </a:rPr>
              <a:t>https://www.powerworld.com/training/courses/introduction-to-powerworld-simulator</a:t>
            </a:r>
            <a:endParaRPr lang="en-US" dirty="0"/>
          </a:p>
          <a:p>
            <a:r>
              <a:rPr lang="en-US" dirty="0"/>
              <a:t>Web help: </a:t>
            </a:r>
            <a:r>
              <a:rPr lang="en-US" dirty="0">
                <a:hlinkClick r:id="rId4"/>
              </a:rPr>
              <a:t>https://www.powerworld.com/WebHelp/</a:t>
            </a:r>
            <a:r>
              <a:rPr lang="en-US" dirty="0"/>
              <a:t>  </a:t>
            </a:r>
          </a:p>
          <a:p>
            <a:r>
              <a:rPr lang="en-US" dirty="0">
                <a:hlinkClick r:id="rId5"/>
              </a:rPr>
              <a:t>OPF specific help</a:t>
            </a:r>
            <a:endParaRPr lang="en-US" dirty="0"/>
          </a:p>
        </p:txBody>
      </p:sp>
      <p:sp>
        <p:nvSpPr>
          <p:cNvPr id="5" name="Slide Number Placeholder 3"/>
          <p:cNvSpPr>
            <a:spLocks noGrp="1"/>
          </p:cNvSpPr>
          <p:nvPr>
            <p:ph type="sldNum" sz="quarter" idx="4294967295"/>
          </p:nvPr>
        </p:nvSpPr>
        <p:spPr>
          <a:xfrm>
            <a:off x="10058400" y="6324600"/>
            <a:ext cx="1905000" cy="457200"/>
          </a:xfrm>
          <a:prstGeom prst="rect">
            <a:avLst/>
          </a:prstGeom>
        </p:spPr>
        <p:txBody>
          <a:bodyPr/>
          <a:lstStyle/>
          <a:p>
            <a:pPr algn="r">
              <a:defRPr/>
            </a:pPr>
            <a:fld id="{0AF38EFD-512B-4531-8A51-5AEF24EFF359}" type="slidenum">
              <a:rPr lang="en-US">
                <a:solidFill>
                  <a:srgbClr val="1E0000"/>
                </a:solidFill>
              </a:rPr>
              <a:pPr algn="r">
                <a:defRPr/>
              </a:pPr>
              <a:t>1</a:t>
            </a:fld>
            <a:endParaRPr lang="en-US" dirty="0">
              <a:solidFill>
                <a:srgbClr val="1E0000"/>
              </a:solidFill>
            </a:endParaRPr>
          </a:p>
        </p:txBody>
      </p:sp>
    </p:spTree>
    <p:extLst>
      <p:ext uri="{BB962C8B-B14F-4D97-AF65-F5344CB8AC3E}">
        <p14:creationId xmlns:p14="http://schemas.microsoft.com/office/powerpoint/2010/main" val="2953335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614D-3D47-EC36-E85A-420A16A8C8D8}"/>
              </a:ext>
            </a:extLst>
          </p:cNvPr>
          <p:cNvSpPr>
            <a:spLocks noGrp="1"/>
          </p:cNvSpPr>
          <p:nvPr>
            <p:ph type="title"/>
          </p:nvPr>
        </p:nvSpPr>
        <p:spPr/>
        <p:txBody>
          <a:bodyPr/>
          <a:lstStyle/>
          <a:p>
            <a:r>
              <a:rPr lang="en-US" dirty="0"/>
              <a:t>If you don’t want to bulk add objects to one line diagram</a:t>
            </a:r>
          </a:p>
        </p:txBody>
      </p:sp>
      <p:sp>
        <p:nvSpPr>
          <p:cNvPr id="3" name="Content Placeholder 2">
            <a:extLst>
              <a:ext uri="{FF2B5EF4-FFF2-40B4-BE49-F238E27FC236}">
                <a16:creationId xmlns:a16="http://schemas.microsoft.com/office/drawing/2014/main" id="{36BAD455-0EE6-62B2-A14E-A67C4B8B497B}"/>
              </a:ext>
            </a:extLst>
          </p:cNvPr>
          <p:cNvSpPr>
            <a:spLocks noGrp="1"/>
          </p:cNvSpPr>
          <p:nvPr>
            <p:ph idx="1"/>
          </p:nvPr>
        </p:nvSpPr>
        <p:spPr/>
        <p:txBody>
          <a:bodyPr/>
          <a:lstStyle/>
          <a:p>
            <a:r>
              <a:rPr lang="en-US" dirty="0"/>
              <a:t>In the model explorer, for an object (either a bus or a substation), find the variable ‘Selected’ under Custom variables in the Fields tab.</a:t>
            </a:r>
          </a:p>
          <a:p>
            <a:r>
              <a:rPr lang="en-US" dirty="0"/>
              <a:t>Add that to the Object variables. By default, it is toggled as ‘No’.</a:t>
            </a:r>
          </a:p>
          <a:p>
            <a:r>
              <a:rPr lang="en-US" dirty="0"/>
              <a:t>Toggle it to ‘Yes’.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514EF549-C448-678A-E308-2CF2F5C63778}"/>
              </a:ext>
            </a:extLst>
          </p:cNvPr>
          <p:cNvPicPr>
            <a:picLocks noChangeAspect="1"/>
          </p:cNvPicPr>
          <p:nvPr/>
        </p:nvPicPr>
        <p:blipFill>
          <a:blip r:embed="rId2"/>
          <a:stretch>
            <a:fillRect/>
          </a:stretch>
        </p:blipFill>
        <p:spPr>
          <a:xfrm>
            <a:off x="61216" y="4050506"/>
            <a:ext cx="7265910" cy="2624145"/>
          </a:xfrm>
          <a:prstGeom prst="rect">
            <a:avLst/>
          </a:prstGeom>
        </p:spPr>
      </p:pic>
      <p:sp>
        <p:nvSpPr>
          <p:cNvPr id="5" name="Rectangle 4">
            <a:extLst>
              <a:ext uri="{FF2B5EF4-FFF2-40B4-BE49-F238E27FC236}">
                <a16:creationId xmlns:a16="http://schemas.microsoft.com/office/drawing/2014/main" id="{BF44B0BB-2E7D-5A70-C79E-8F4C1E515D23}"/>
              </a:ext>
            </a:extLst>
          </p:cNvPr>
          <p:cNvSpPr/>
          <p:nvPr/>
        </p:nvSpPr>
        <p:spPr>
          <a:xfrm>
            <a:off x="3950494" y="4679155"/>
            <a:ext cx="1100137" cy="20693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F32A12-9694-FCAA-CA2C-2364F1C1A776}"/>
              </a:ext>
            </a:extLst>
          </p:cNvPr>
          <p:cNvPicPr>
            <a:picLocks noChangeAspect="1"/>
          </p:cNvPicPr>
          <p:nvPr/>
        </p:nvPicPr>
        <p:blipFill>
          <a:blip r:embed="rId3"/>
          <a:stretch>
            <a:fillRect/>
          </a:stretch>
        </p:blipFill>
        <p:spPr>
          <a:xfrm>
            <a:off x="8286728" y="3357537"/>
            <a:ext cx="3067072" cy="3390925"/>
          </a:xfrm>
          <a:prstGeom prst="rect">
            <a:avLst/>
          </a:prstGeom>
        </p:spPr>
      </p:pic>
      <p:sp>
        <p:nvSpPr>
          <p:cNvPr id="7" name="Rectangle 6">
            <a:extLst>
              <a:ext uri="{FF2B5EF4-FFF2-40B4-BE49-F238E27FC236}">
                <a16:creationId xmlns:a16="http://schemas.microsoft.com/office/drawing/2014/main" id="{D7C7FB95-ADAB-CD72-C14C-C3257EE01347}"/>
              </a:ext>
            </a:extLst>
          </p:cNvPr>
          <p:cNvSpPr/>
          <p:nvPr/>
        </p:nvSpPr>
        <p:spPr>
          <a:xfrm>
            <a:off x="8286728" y="6150770"/>
            <a:ext cx="2750366" cy="3421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828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4A83-3553-8B94-F2EC-3FF332BF67A5}"/>
              </a:ext>
            </a:extLst>
          </p:cNvPr>
          <p:cNvSpPr>
            <a:spLocks noGrp="1"/>
          </p:cNvSpPr>
          <p:nvPr>
            <p:ph type="title"/>
          </p:nvPr>
        </p:nvSpPr>
        <p:spPr/>
        <p:txBody>
          <a:bodyPr/>
          <a:lstStyle/>
          <a:p>
            <a:r>
              <a:rPr lang="en-US" dirty="0"/>
              <a:t>Substation/Bus </a:t>
            </a:r>
            <a:r>
              <a:rPr lang="en-US" dirty="0" err="1"/>
              <a:t>Oneline</a:t>
            </a:r>
            <a:r>
              <a:rPr lang="en-US" dirty="0"/>
              <a:t> View</a:t>
            </a:r>
          </a:p>
        </p:txBody>
      </p:sp>
      <p:sp>
        <p:nvSpPr>
          <p:cNvPr id="3" name="Content Placeholder 2">
            <a:extLst>
              <a:ext uri="{FF2B5EF4-FFF2-40B4-BE49-F238E27FC236}">
                <a16:creationId xmlns:a16="http://schemas.microsoft.com/office/drawing/2014/main" id="{04259F26-0B0B-6EDC-929E-2AB171B0EE3A}"/>
              </a:ext>
            </a:extLst>
          </p:cNvPr>
          <p:cNvSpPr>
            <a:spLocks noGrp="1"/>
          </p:cNvSpPr>
          <p:nvPr>
            <p:ph idx="1"/>
          </p:nvPr>
        </p:nvSpPr>
        <p:spPr/>
        <p:txBody>
          <a:bodyPr/>
          <a:lstStyle/>
          <a:p>
            <a:r>
              <a:rPr lang="en-US" dirty="0"/>
              <a:t>Go to any Bus object </a:t>
            </a:r>
            <a:r>
              <a:rPr lang="en-US" dirty="0">
                <a:sym typeface="Wingdings" panose="05000000000000000000" pitchFamily="2" charset="2"/>
              </a:rPr>
              <a:t> right click  Bus records  Substation View </a:t>
            </a:r>
            <a:r>
              <a:rPr lang="en-US" dirty="0" err="1">
                <a:sym typeface="Wingdings" panose="05000000000000000000" pitchFamily="2" charset="2"/>
              </a:rPr>
              <a:t>Oneline</a:t>
            </a:r>
            <a:r>
              <a:rPr lang="en-US" dirty="0">
                <a:sym typeface="Wingdings" panose="05000000000000000000" pitchFamily="2" charset="2"/>
              </a:rPr>
              <a:t>.</a:t>
            </a:r>
          </a:p>
          <a:p>
            <a:r>
              <a:rPr lang="en-US" dirty="0">
                <a:sym typeface="Wingdings" panose="05000000000000000000" pitchFamily="2" charset="2"/>
              </a:rPr>
              <a:t>OR to view inside one substation, instead of Substation view </a:t>
            </a:r>
            <a:r>
              <a:rPr lang="en-US" dirty="0" err="1">
                <a:sym typeface="Wingdings" panose="05000000000000000000" pitchFamily="2" charset="2"/>
              </a:rPr>
              <a:t>oneline</a:t>
            </a:r>
            <a:r>
              <a:rPr lang="en-US" dirty="0">
                <a:sym typeface="Wingdings" panose="05000000000000000000" pitchFamily="2" charset="2"/>
              </a:rPr>
              <a:t>, click on Bus View </a:t>
            </a:r>
            <a:r>
              <a:rPr lang="en-US" dirty="0" err="1">
                <a:sym typeface="Wingdings" panose="05000000000000000000" pitchFamily="2" charset="2"/>
              </a:rPr>
              <a:t>Oneline</a:t>
            </a:r>
            <a:r>
              <a:rPr lang="en-US" dirty="0">
                <a:sym typeface="Wingdings" panose="05000000000000000000" pitchFamily="2" charset="2"/>
              </a:rPr>
              <a:t>. </a:t>
            </a:r>
          </a:p>
          <a:p>
            <a:endParaRPr lang="en-US" dirty="0"/>
          </a:p>
          <a:p>
            <a:endParaRPr lang="en-US" dirty="0"/>
          </a:p>
        </p:txBody>
      </p:sp>
      <p:pic>
        <p:nvPicPr>
          <p:cNvPr id="4" name="Picture 3">
            <a:extLst>
              <a:ext uri="{FF2B5EF4-FFF2-40B4-BE49-F238E27FC236}">
                <a16:creationId xmlns:a16="http://schemas.microsoft.com/office/drawing/2014/main" id="{101BEE67-1E31-38BE-2211-2001D451A226}"/>
              </a:ext>
            </a:extLst>
          </p:cNvPr>
          <p:cNvPicPr>
            <a:picLocks noChangeAspect="1"/>
          </p:cNvPicPr>
          <p:nvPr/>
        </p:nvPicPr>
        <p:blipFill>
          <a:blip r:embed="rId2"/>
          <a:stretch>
            <a:fillRect/>
          </a:stretch>
        </p:blipFill>
        <p:spPr>
          <a:xfrm>
            <a:off x="6486525" y="3617924"/>
            <a:ext cx="5629274" cy="3167189"/>
          </a:xfrm>
          <a:prstGeom prst="rect">
            <a:avLst/>
          </a:prstGeom>
        </p:spPr>
      </p:pic>
      <p:pic>
        <p:nvPicPr>
          <p:cNvPr id="5" name="Picture 4">
            <a:extLst>
              <a:ext uri="{FF2B5EF4-FFF2-40B4-BE49-F238E27FC236}">
                <a16:creationId xmlns:a16="http://schemas.microsoft.com/office/drawing/2014/main" id="{30EE4E0F-5943-04AA-5CC4-8AE4D1F28B1A}"/>
              </a:ext>
            </a:extLst>
          </p:cNvPr>
          <p:cNvPicPr>
            <a:picLocks noChangeAspect="1"/>
          </p:cNvPicPr>
          <p:nvPr/>
        </p:nvPicPr>
        <p:blipFill>
          <a:blip r:embed="rId3"/>
          <a:stretch>
            <a:fillRect/>
          </a:stretch>
        </p:blipFill>
        <p:spPr>
          <a:xfrm>
            <a:off x="200026" y="3678291"/>
            <a:ext cx="6061045" cy="2258165"/>
          </a:xfrm>
          <a:prstGeom prst="rect">
            <a:avLst/>
          </a:prstGeom>
        </p:spPr>
      </p:pic>
    </p:spTree>
    <p:extLst>
      <p:ext uri="{BB962C8B-B14F-4D97-AF65-F5344CB8AC3E}">
        <p14:creationId xmlns:p14="http://schemas.microsoft.com/office/powerpoint/2010/main" val="1860515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1E56-7967-0AE8-6B38-21C267577FA2}"/>
              </a:ext>
            </a:extLst>
          </p:cNvPr>
          <p:cNvSpPr>
            <a:spLocks noGrp="1"/>
          </p:cNvSpPr>
          <p:nvPr>
            <p:ph type="title"/>
          </p:nvPr>
        </p:nvSpPr>
        <p:spPr/>
        <p:txBody>
          <a:bodyPr/>
          <a:lstStyle/>
          <a:p>
            <a:r>
              <a:rPr lang="en-US" dirty="0"/>
              <a:t>Contouring</a:t>
            </a:r>
          </a:p>
        </p:txBody>
      </p:sp>
      <p:sp>
        <p:nvSpPr>
          <p:cNvPr id="3" name="Content Placeholder 2">
            <a:extLst>
              <a:ext uri="{FF2B5EF4-FFF2-40B4-BE49-F238E27FC236}">
                <a16:creationId xmlns:a16="http://schemas.microsoft.com/office/drawing/2014/main" id="{16A1A66F-924E-D18F-4338-EA852F0BD49C}"/>
              </a:ext>
            </a:extLst>
          </p:cNvPr>
          <p:cNvSpPr>
            <a:spLocks noGrp="1"/>
          </p:cNvSpPr>
          <p:nvPr>
            <p:ph idx="1"/>
          </p:nvPr>
        </p:nvSpPr>
        <p:spPr>
          <a:xfrm>
            <a:off x="152400" y="1280160"/>
            <a:ext cx="3581400" cy="3733800"/>
          </a:xfrm>
        </p:spPr>
        <p:txBody>
          <a:bodyPr/>
          <a:lstStyle/>
          <a:p>
            <a:r>
              <a:rPr lang="en-US" dirty="0"/>
              <a:t>Helps to get a visual intuition of what is happening in the system. For example, looking at LMPs.</a:t>
            </a:r>
          </a:p>
          <a:p>
            <a:r>
              <a:rPr lang="en-US" dirty="0"/>
              <a:t>Right click anywhere on the </a:t>
            </a:r>
            <a:r>
              <a:rPr lang="en-US" dirty="0" err="1"/>
              <a:t>oneline</a:t>
            </a:r>
            <a:r>
              <a:rPr lang="en-US" dirty="0"/>
              <a:t> diagram</a:t>
            </a:r>
          </a:p>
          <a:p>
            <a:pPr lvl="1"/>
            <a:r>
              <a:rPr lang="en-US" dirty="0"/>
              <a:t>Click on Contouring</a:t>
            </a:r>
          </a:p>
          <a:p>
            <a:pPr lvl="1"/>
            <a:endParaRPr lang="en-US" dirty="0"/>
          </a:p>
        </p:txBody>
      </p:sp>
      <p:pic>
        <p:nvPicPr>
          <p:cNvPr id="4" name="Picture 3">
            <a:extLst>
              <a:ext uri="{FF2B5EF4-FFF2-40B4-BE49-F238E27FC236}">
                <a16:creationId xmlns:a16="http://schemas.microsoft.com/office/drawing/2014/main" id="{4AF8C388-DFF8-A46F-A728-72FB2B662223}"/>
              </a:ext>
            </a:extLst>
          </p:cNvPr>
          <p:cNvPicPr>
            <a:picLocks noChangeAspect="1"/>
          </p:cNvPicPr>
          <p:nvPr/>
        </p:nvPicPr>
        <p:blipFill>
          <a:blip r:embed="rId2"/>
          <a:stretch>
            <a:fillRect/>
          </a:stretch>
        </p:blipFill>
        <p:spPr>
          <a:xfrm>
            <a:off x="3832136" y="784340"/>
            <a:ext cx="8359864" cy="5997460"/>
          </a:xfrm>
          <a:prstGeom prst="rect">
            <a:avLst/>
          </a:prstGeom>
        </p:spPr>
      </p:pic>
      <p:sp>
        <p:nvSpPr>
          <p:cNvPr id="5" name="Rectangle 4">
            <a:extLst>
              <a:ext uri="{FF2B5EF4-FFF2-40B4-BE49-F238E27FC236}">
                <a16:creationId xmlns:a16="http://schemas.microsoft.com/office/drawing/2014/main" id="{30F778F8-A9D0-A25B-16C3-3F694ED38424}"/>
              </a:ext>
            </a:extLst>
          </p:cNvPr>
          <p:cNvSpPr/>
          <p:nvPr/>
        </p:nvSpPr>
        <p:spPr>
          <a:xfrm>
            <a:off x="4619625" y="1563745"/>
            <a:ext cx="2266950" cy="11334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6" name="Straight Arrow Connector 5">
            <a:extLst>
              <a:ext uri="{FF2B5EF4-FFF2-40B4-BE49-F238E27FC236}">
                <a16:creationId xmlns:a16="http://schemas.microsoft.com/office/drawing/2014/main" id="{4F5F62D9-9BC3-CC39-DFE5-829A00ACEADB}"/>
              </a:ext>
            </a:extLst>
          </p:cNvPr>
          <p:cNvCxnSpPr>
            <a:cxnSpLocks/>
          </p:cNvCxnSpPr>
          <p:nvPr/>
        </p:nvCxnSpPr>
        <p:spPr>
          <a:xfrm>
            <a:off x="6696075" y="1048630"/>
            <a:ext cx="0" cy="70561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26CBE755-A941-C2E5-A26F-008AA1FAA15F}"/>
              </a:ext>
            </a:extLst>
          </p:cNvPr>
          <p:cNvSpPr/>
          <p:nvPr/>
        </p:nvSpPr>
        <p:spPr>
          <a:xfrm>
            <a:off x="4953000" y="511217"/>
            <a:ext cx="6677021" cy="5374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rPr>
              <a:t>Object type which is already on the </a:t>
            </a:r>
            <a:r>
              <a:rPr lang="en-US" sz="1800" dirty="0" err="1">
                <a:solidFill>
                  <a:srgbClr val="FF0000"/>
                </a:solidFill>
              </a:rPr>
              <a:t>oneline</a:t>
            </a:r>
            <a:r>
              <a:rPr lang="en-US" sz="1800" dirty="0">
                <a:solidFill>
                  <a:srgbClr val="FF0000"/>
                </a:solidFill>
              </a:rPr>
              <a:t>. Any value of the fields associated with these objects can be used to contour the </a:t>
            </a:r>
            <a:r>
              <a:rPr lang="en-US" sz="1800" dirty="0" err="1">
                <a:solidFill>
                  <a:srgbClr val="FF0000"/>
                </a:solidFill>
              </a:rPr>
              <a:t>oneline</a:t>
            </a:r>
            <a:r>
              <a:rPr lang="en-US" sz="1800" dirty="0">
                <a:solidFill>
                  <a:srgbClr val="FF0000"/>
                </a:solidFill>
              </a:rPr>
              <a:t>.</a:t>
            </a:r>
          </a:p>
        </p:txBody>
      </p:sp>
      <p:sp>
        <p:nvSpPr>
          <p:cNvPr id="8" name="Rectangle 7">
            <a:extLst>
              <a:ext uri="{FF2B5EF4-FFF2-40B4-BE49-F238E27FC236}">
                <a16:creationId xmlns:a16="http://schemas.microsoft.com/office/drawing/2014/main" id="{CB64DEF5-4A58-1E3B-639A-03645CC4ECBC}"/>
              </a:ext>
            </a:extLst>
          </p:cNvPr>
          <p:cNvSpPr/>
          <p:nvPr/>
        </p:nvSpPr>
        <p:spPr>
          <a:xfrm>
            <a:off x="6953250" y="2732116"/>
            <a:ext cx="2466975" cy="19939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Arrow Connector 8">
            <a:extLst>
              <a:ext uri="{FF2B5EF4-FFF2-40B4-BE49-F238E27FC236}">
                <a16:creationId xmlns:a16="http://schemas.microsoft.com/office/drawing/2014/main" id="{A9D6B780-0B3B-CCF4-FD7E-2FF2DA41C0A1}"/>
              </a:ext>
            </a:extLst>
          </p:cNvPr>
          <p:cNvCxnSpPr>
            <a:cxnSpLocks/>
          </p:cNvCxnSpPr>
          <p:nvPr/>
        </p:nvCxnSpPr>
        <p:spPr>
          <a:xfrm flipH="1">
            <a:off x="8858250" y="3050027"/>
            <a:ext cx="714375"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A93B9B0-9624-71D8-FE81-7FDA1BF9C577}"/>
              </a:ext>
            </a:extLst>
          </p:cNvPr>
          <p:cNvSpPr/>
          <p:nvPr/>
        </p:nvSpPr>
        <p:spPr>
          <a:xfrm>
            <a:off x="9572625" y="2619861"/>
            <a:ext cx="2105021" cy="7972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rPr>
              <a:t>This is used to set the range of the contour.</a:t>
            </a:r>
          </a:p>
        </p:txBody>
      </p:sp>
      <p:sp>
        <p:nvSpPr>
          <p:cNvPr id="11" name="Rectangle 10">
            <a:extLst>
              <a:ext uri="{FF2B5EF4-FFF2-40B4-BE49-F238E27FC236}">
                <a16:creationId xmlns:a16="http://schemas.microsoft.com/office/drawing/2014/main" id="{A585CAD3-88A9-B796-6BB0-2416524591D7}"/>
              </a:ext>
            </a:extLst>
          </p:cNvPr>
          <p:cNvSpPr/>
          <p:nvPr/>
        </p:nvSpPr>
        <p:spPr>
          <a:xfrm>
            <a:off x="9791704" y="3615989"/>
            <a:ext cx="2105021" cy="19073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rPr>
              <a:t>It is nice to have this checked if you don’t want to manually update the contour when making changes in the case.</a:t>
            </a:r>
          </a:p>
        </p:txBody>
      </p:sp>
      <p:cxnSp>
        <p:nvCxnSpPr>
          <p:cNvPr id="12" name="Straight Arrow Connector 11">
            <a:extLst>
              <a:ext uri="{FF2B5EF4-FFF2-40B4-BE49-F238E27FC236}">
                <a16:creationId xmlns:a16="http://schemas.microsoft.com/office/drawing/2014/main" id="{463291B6-F7E9-A48E-7595-463C3AE052D1}"/>
              </a:ext>
            </a:extLst>
          </p:cNvPr>
          <p:cNvCxnSpPr>
            <a:cxnSpLocks/>
          </p:cNvCxnSpPr>
          <p:nvPr/>
        </p:nvCxnSpPr>
        <p:spPr>
          <a:xfrm flipH="1">
            <a:off x="8591550" y="5504667"/>
            <a:ext cx="1200154"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516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1372-0DA0-FB85-647F-0E90437BFFC5}"/>
              </a:ext>
            </a:extLst>
          </p:cNvPr>
          <p:cNvSpPr>
            <a:spLocks noGrp="1"/>
          </p:cNvSpPr>
          <p:nvPr>
            <p:ph type="title"/>
          </p:nvPr>
        </p:nvSpPr>
        <p:spPr/>
        <p:txBody>
          <a:bodyPr/>
          <a:lstStyle/>
          <a:p>
            <a:r>
              <a:rPr lang="en-US" dirty="0"/>
              <a:t>(advanced) PW cases can be saved as .m files</a:t>
            </a:r>
          </a:p>
        </p:txBody>
      </p:sp>
      <p:sp>
        <p:nvSpPr>
          <p:cNvPr id="3" name="Content Placeholder 2">
            <a:extLst>
              <a:ext uri="{FF2B5EF4-FFF2-40B4-BE49-F238E27FC236}">
                <a16:creationId xmlns:a16="http://schemas.microsoft.com/office/drawing/2014/main" id="{DB0C01A2-D69A-3203-3B04-A4EE20B49A65}"/>
              </a:ext>
            </a:extLst>
          </p:cNvPr>
          <p:cNvSpPr>
            <a:spLocks noGrp="1"/>
          </p:cNvSpPr>
          <p:nvPr>
            <p:ph idx="1"/>
          </p:nvPr>
        </p:nvSpPr>
        <p:spPr/>
        <p:txBody>
          <a:bodyPr/>
          <a:lstStyle/>
          <a:p>
            <a:r>
              <a:rPr lang="en-US" dirty="0"/>
              <a:t>File </a:t>
            </a:r>
            <a:r>
              <a:rPr lang="en-US" dirty="0">
                <a:sym typeface="Wingdings" panose="05000000000000000000" pitchFamily="2" charset="2"/>
              </a:rPr>
              <a:t> Save case as  Under ‘Save as type’ pick </a:t>
            </a:r>
            <a:r>
              <a:rPr lang="en-US" dirty="0" err="1">
                <a:sym typeface="Wingdings" panose="05000000000000000000" pitchFamily="2" charset="2"/>
              </a:rPr>
              <a:t>Matpower</a:t>
            </a:r>
            <a:r>
              <a:rPr lang="en-US" dirty="0">
                <a:sym typeface="Wingdings" panose="05000000000000000000" pitchFamily="2" charset="2"/>
              </a:rPr>
              <a:t> (*.m)</a:t>
            </a:r>
          </a:p>
          <a:p>
            <a:r>
              <a:rPr lang="en-US" dirty="0">
                <a:sym typeface="Wingdings" panose="05000000000000000000" pitchFamily="2" charset="2"/>
              </a:rPr>
              <a:t>This can be used with the python interface for </a:t>
            </a:r>
            <a:r>
              <a:rPr lang="en-US" dirty="0" err="1">
                <a:sym typeface="Wingdings" panose="05000000000000000000" pitchFamily="2" charset="2"/>
              </a:rPr>
              <a:t>matpower</a:t>
            </a:r>
            <a:r>
              <a:rPr lang="en-US" dirty="0">
                <a:sym typeface="Wingdings" panose="05000000000000000000" pitchFamily="2" charset="2"/>
              </a:rPr>
              <a:t> or directly in </a:t>
            </a:r>
            <a:r>
              <a:rPr lang="en-US" dirty="0" err="1">
                <a:sym typeface="Wingdings" panose="05000000000000000000" pitchFamily="2" charset="2"/>
              </a:rPr>
              <a:t>matlab</a:t>
            </a:r>
            <a:r>
              <a:rPr lang="en-US" dirty="0">
                <a:sym typeface="Wingdings" panose="05000000000000000000" pitchFamily="2" charset="2"/>
              </a:rPr>
              <a:t>.</a:t>
            </a:r>
          </a:p>
          <a:p>
            <a:r>
              <a:rPr lang="en-US" dirty="0">
                <a:sym typeface="Wingdings" panose="05000000000000000000" pitchFamily="2" charset="2"/>
              </a:rPr>
              <a:t>Before using need to convert to .mat using </a:t>
            </a:r>
            <a:r>
              <a:rPr lang="en-US" dirty="0" err="1">
                <a:sym typeface="Wingdings" panose="05000000000000000000" pitchFamily="2" charset="2"/>
              </a:rPr>
              <a:t>matlab</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1211024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89B67-2334-E5CD-A8B1-53A7CCE138FF}"/>
              </a:ext>
            </a:extLst>
          </p:cNvPr>
          <p:cNvSpPr>
            <a:spLocks noGrp="1"/>
          </p:cNvSpPr>
          <p:nvPr>
            <p:ph type="title"/>
          </p:nvPr>
        </p:nvSpPr>
        <p:spPr/>
        <p:txBody>
          <a:bodyPr/>
          <a:lstStyle/>
          <a:p>
            <a:r>
              <a:rPr lang="en-US" dirty="0"/>
              <a:t>(advanced) Sim Auto</a:t>
            </a:r>
          </a:p>
        </p:txBody>
      </p:sp>
      <p:sp>
        <p:nvSpPr>
          <p:cNvPr id="3" name="Content Placeholder 2">
            <a:extLst>
              <a:ext uri="{FF2B5EF4-FFF2-40B4-BE49-F238E27FC236}">
                <a16:creationId xmlns:a16="http://schemas.microsoft.com/office/drawing/2014/main" id="{2C6EB5B4-8173-7519-9DEC-7A98A805A57A}"/>
              </a:ext>
            </a:extLst>
          </p:cNvPr>
          <p:cNvSpPr>
            <a:spLocks noGrp="1"/>
          </p:cNvSpPr>
          <p:nvPr>
            <p:ph idx="1"/>
          </p:nvPr>
        </p:nvSpPr>
        <p:spPr/>
        <p:txBody>
          <a:bodyPr/>
          <a:lstStyle/>
          <a:p>
            <a:r>
              <a:rPr lang="en-US" dirty="0"/>
              <a:t>Sim Auto is a COM automation server so outside applications (</a:t>
            </a:r>
            <a:r>
              <a:rPr lang="en-US" dirty="0" err="1"/>
              <a:t>matlab</a:t>
            </a:r>
            <a:r>
              <a:rPr lang="en-US" dirty="0"/>
              <a:t>, python) can be used to automate tasks.</a:t>
            </a:r>
          </a:p>
          <a:p>
            <a:r>
              <a:rPr lang="en-US" dirty="0"/>
              <a:t>“</a:t>
            </a:r>
            <a:r>
              <a:rPr lang="en-US" dirty="0" err="1"/>
              <a:t>Auxilliary</a:t>
            </a:r>
            <a:r>
              <a:rPr lang="en-US" dirty="0"/>
              <a:t> file format” is the format/syntax used.</a:t>
            </a:r>
          </a:p>
          <a:p>
            <a:r>
              <a:rPr lang="en-US" dirty="0"/>
              <a:t>Resources:</a:t>
            </a:r>
          </a:p>
          <a:p>
            <a:pPr lvl="1"/>
            <a:r>
              <a:rPr lang="en-US" dirty="0"/>
              <a:t>Tutorials: </a:t>
            </a:r>
            <a:r>
              <a:rPr lang="en-US" dirty="0">
                <a:hlinkClick r:id="rId2"/>
              </a:rPr>
              <a:t>https://www.powerworld.com/training/courses/automation-with-python</a:t>
            </a:r>
            <a:endParaRPr lang="en-US" dirty="0"/>
          </a:p>
          <a:p>
            <a:pPr lvl="1"/>
            <a:r>
              <a:rPr lang="en-US" dirty="0" err="1"/>
              <a:t>Auxilliary</a:t>
            </a:r>
            <a:r>
              <a:rPr lang="en-US" dirty="0"/>
              <a:t> file format: </a:t>
            </a:r>
            <a:r>
              <a:rPr lang="en-US" dirty="0">
                <a:hlinkClick r:id="rId3"/>
              </a:rPr>
              <a:t>https://www.powerworld.com/WebHelp/Content/Other_Documents/Auxiliary-File-Format.pdf</a:t>
            </a:r>
            <a:r>
              <a:rPr lang="en-US" dirty="0"/>
              <a:t> </a:t>
            </a:r>
          </a:p>
        </p:txBody>
      </p:sp>
    </p:spTree>
    <p:extLst>
      <p:ext uri="{BB962C8B-B14F-4D97-AF65-F5344CB8AC3E}">
        <p14:creationId xmlns:p14="http://schemas.microsoft.com/office/powerpoint/2010/main" val="377323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B633-DA70-D9C2-35A2-2FAB657D3EAC}"/>
              </a:ext>
            </a:extLst>
          </p:cNvPr>
          <p:cNvSpPr>
            <a:spLocks noGrp="1"/>
          </p:cNvSpPr>
          <p:nvPr>
            <p:ph type="title"/>
          </p:nvPr>
        </p:nvSpPr>
        <p:spPr/>
        <p:txBody>
          <a:bodyPr/>
          <a:lstStyle/>
          <a:p>
            <a:r>
              <a:rPr lang="en-US" dirty="0"/>
              <a:t>(advanced) Aux file format</a:t>
            </a:r>
          </a:p>
        </p:txBody>
      </p:sp>
      <p:sp>
        <p:nvSpPr>
          <p:cNvPr id="3" name="Content Placeholder 2">
            <a:extLst>
              <a:ext uri="{FF2B5EF4-FFF2-40B4-BE49-F238E27FC236}">
                <a16:creationId xmlns:a16="http://schemas.microsoft.com/office/drawing/2014/main" id="{1BAE379B-CFF9-D562-8AAF-942242D597D1}"/>
              </a:ext>
            </a:extLst>
          </p:cNvPr>
          <p:cNvSpPr>
            <a:spLocks noGrp="1"/>
          </p:cNvSpPr>
          <p:nvPr>
            <p:ph idx="1"/>
          </p:nvPr>
        </p:nvSpPr>
        <p:spPr>
          <a:xfrm>
            <a:off x="457200" y="1280160"/>
            <a:ext cx="11297920" cy="5501640"/>
          </a:xfrm>
        </p:spPr>
        <p:txBody>
          <a:bodyPr/>
          <a:lstStyle/>
          <a:p>
            <a:r>
              <a:rPr lang="en-US" dirty="0"/>
              <a:t>Can contain entire case information or just a particular object.</a:t>
            </a:r>
          </a:p>
          <a:p>
            <a:r>
              <a:rPr lang="en-US" dirty="0"/>
              <a:t>Format of the </a:t>
            </a:r>
            <a:r>
              <a:rPr lang="en-US" dirty="0" err="1"/>
              <a:t>auc</a:t>
            </a:r>
            <a:r>
              <a:rPr lang="en-US" dirty="0"/>
              <a:t> file depends on the object.</a:t>
            </a:r>
          </a:p>
          <a:p>
            <a:r>
              <a:rPr lang="en-US" dirty="0"/>
              <a:t>Can be used to import/export information to </a:t>
            </a:r>
            <a:r>
              <a:rPr lang="en-US" dirty="0" err="1"/>
              <a:t>powerworld</a:t>
            </a:r>
            <a:r>
              <a:rPr lang="en-US" dirty="0"/>
              <a:t>.</a:t>
            </a:r>
          </a:p>
          <a:p>
            <a:r>
              <a:rPr lang="en-US" dirty="0"/>
              <a:t>Can contain more information than CSV files. </a:t>
            </a:r>
          </a:p>
          <a:p>
            <a:r>
              <a:rPr lang="en-US" dirty="0"/>
              <a:t>Can be opened in a notepad editor to view/edit.</a:t>
            </a:r>
          </a:p>
          <a:p>
            <a:r>
              <a:rPr lang="en-US" dirty="0"/>
              <a:t>Great to automate editing/importing/exporting of a case.</a:t>
            </a:r>
          </a:p>
          <a:p>
            <a:r>
              <a:rPr lang="en-US" dirty="0"/>
              <a:t>Key fields and required fields are needed for loading into </a:t>
            </a:r>
            <a:r>
              <a:rPr lang="en-US" dirty="0" err="1"/>
              <a:t>powerworld</a:t>
            </a:r>
            <a:r>
              <a:rPr lang="en-US" dirty="0"/>
              <a:t> just like the CSV files.</a:t>
            </a:r>
          </a:p>
          <a:p>
            <a:r>
              <a:rPr lang="en-US" dirty="0"/>
              <a:t>Aux file </a:t>
            </a:r>
            <a:r>
              <a:rPr lang="en-US"/>
              <a:t>format information: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1356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D2B4-3C13-0213-68F4-D68F05D3549A}"/>
              </a:ext>
            </a:extLst>
          </p:cNvPr>
          <p:cNvSpPr>
            <a:spLocks noGrp="1"/>
          </p:cNvSpPr>
          <p:nvPr>
            <p:ph type="title"/>
          </p:nvPr>
        </p:nvSpPr>
        <p:spPr/>
        <p:txBody>
          <a:bodyPr/>
          <a:lstStyle/>
          <a:p>
            <a:r>
              <a:rPr lang="en-US" dirty="0"/>
              <a:t>TAMU Electric Grid Repository</a:t>
            </a:r>
          </a:p>
        </p:txBody>
      </p:sp>
      <p:sp>
        <p:nvSpPr>
          <p:cNvPr id="3" name="Content Placeholder 2">
            <a:extLst>
              <a:ext uri="{FF2B5EF4-FFF2-40B4-BE49-F238E27FC236}">
                <a16:creationId xmlns:a16="http://schemas.microsoft.com/office/drawing/2014/main" id="{6C90F312-89F1-6D0A-4D88-FBFFAC0AFDF9}"/>
              </a:ext>
            </a:extLst>
          </p:cNvPr>
          <p:cNvSpPr>
            <a:spLocks noGrp="1"/>
          </p:cNvSpPr>
          <p:nvPr>
            <p:ph idx="1"/>
          </p:nvPr>
        </p:nvSpPr>
        <p:spPr/>
        <p:txBody>
          <a:bodyPr/>
          <a:lstStyle/>
          <a:p>
            <a:r>
              <a:rPr lang="en-US" dirty="0">
                <a:hlinkClick r:id="rId2"/>
              </a:rPr>
              <a:t>https://electricgrids.engr.tamu.edu/electric-grid-test-cases/</a:t>
            </a:r>
            <a:r>
              <a:rPr lang="en-US" dirty="0"/>
              <a:t> </a:t>
            </a:r>
          </a:p>
          <a:p>
            <a:endParaRPr lang="en-US" dirty="0"/>
          </a:p>
        </p:txBody>
      </p:sp>
      <p:pic>
        <p:nvPicPr>
          <p:cNvPr id="2052" name="Picture 4">
            <a:extLst>
              <a:ext uri="{FF2B5EF4-FFF2-40B4-BE49-F238E27FC236}">
                <a16:creationId xmlns:a16="http://schemas.microsoft.com/office/drawing/2014/main" id="{E9C9408C-9A1B-2AE7-7B1C-1CA1A00BA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796" y="1917784"/>
            <a:ext cx="301499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062D8CB-F819-883B-38D6-F52644FF5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54" y="2362200"/>
            <a:ext cx="3702596"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53D330-30E5-4433-F899-B59046302B1B}"/>
              </a:ext>
            </a:extLst>
          </p:cNvPr>
          <p:cNvSpPr txBox="1"/>
          <p:nvPr/>
        </p:nvSpPr>
        <p:spPr>
          <a:xfrm>
            <a:off x="1063452" y="5133677"/>
            <a:ext cx="1981200" cy="1015663"/>
          </a:xfrm>
          <a:prstGeom prst="rect">
            <a:avLst/>
          </a:prstGeom>
          <a:noFill/>
        </p:spPr>
        <p:txBody>
          <a:bodyPr wrap="square" rtlCol="0">
            <a:spAutoFit/>
          </a:bodyPr>
          <a:lstStyle/>
          <a:p>
            <a:r>
              <a:rPr lang="en-US" sz="2000" dirty="0"/>
              <a:t>200 bus case on footprint of Central Illinois</a:t>
            </a:r>
          </a:p>
        </p:txBody>
      </p:sp>
      <p:sp>
        <p:nvSpPr>
          <p:cNvPr id="5" name="TextBox 4">
            <a:extLst>
              <a:ext uri="{FF2B5EF4-FFF2-40B4-BE49-F238E27FC236}">
                <a16:creationId xmlns:a16="http://schemas.microsoft.com/office/drawing/2014/main" id="{ACCD7567-68F6-6C73-1EB9-3FA92AD56FF4}"/>
              </a:ext>
            </a:extLst>
          </p:cNvPr>
          <p:cNvSpPr txBox="1"/>
          <p:nvPr/>
        </p:nvSpPr>
        <p:spPr>
          <a:xfrm>
            <a:off x="5045307" y="5109566"/>
            <a:ext cx="1981200" cy="1015663"/>
          </a:xfrm>
          <a:prstGeom prst="rect">
            <a:avLst/>
          </a:prstGeom>
          <a:noFill/>
        </p:spPr>
        <p:txBody>
          <a:bodyPr wrap="square" rtlCol="0">
            <a:spAutoFit/>
          </a:bodyPr>
          <a:lstStyle/>
          <a:p>
            <a:r>
              <a:rPr lang="en-US" sz="2000" dirty="0"/>
              <a:t>2000 bus case on footprint of Texas</a:t>
            </a:r>
          </a:p>
        </p:txBody>
      </p:sp>
      <p:sp>
        <p:nvSpPr>
          <p:cNvPr id="6" name="TextBox 5">
            <a:extLst>
              <a:ext uri="{FF2B5EF4-FFF2-40B4-BE49-F238E27FC236}">
                <a16:creationId xmlns:a16="http://schemas.microsoft.com/office/drawing/2014/main" id="{C3D12366-16E0-3AE8-5279-ED17A49D3E1C}"/>
              </a:ext>
            </a:extLst>
          </p:cNvPr>
          <p:cNvSpPr txBox="1"/>
          <p:nvPr/>
        </p:nvSpPr>
        <p:spPr>
          <a:xfrm>
            <a:off x="9386267" y="5105102"/>
            <a:ext cx="1981200" cy="1015663"/>
          </a:xfrm>
          <a:prstGeom prst="rect">
            <a:avLst/>
          </a:prstGeom>
          <a:noFill/>
        </p:spPr>
        <p:txBody>
          <a:bodyPr wrap="square" rtlCol="0">
            <a:spAutoFit/>
          </a:bodyPr>
          <a:lstStyle/>
          <a:p>
            <a:r>
              <a:rPr lang="en-US" sz="2000" dirty="0"/>
              <a:t>70,000 bus case on footprint of Eastern U.S.</a:t>
            </a:r>
          </a:p>
        </p:txBody>
      </p:sp>
      <p:pic>
        <p:nvPicPr>
          <p:cNvPr id="2058" name="Picture 10">
            <a:extLst>
              <a:ext uri="{FF2B5EF4-FFF2-40B4-BE49-F238E27FC236}">
                <a16:creationId xmlns:a16="http://schemas.microsoft.com/office/drawing/2014/main" id="{ECCC3DF4-0484-3A91-59B1-5645B400A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6310" y="2133600"/>
            <a:ext cx="3962002" cy="297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5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60E9-D96F-C221-93D0-6FC9CDBA1B6A}"/>
              </a:ext>
            </a:extLst>
          </p:cNvPr>
          <p:cNvSpPr>
            <a:spLocks noGrp="1"/>
          </p:cNvSpPr>
          <p:nvPr>
            <p:ph type="title"/>
          </p:nvPr>
        </p:nvSpPr>
        <p:spPr/>
        <p:txBody>
          <a:bodyPr/>
          <a:lstStyle/>
          <a:p>
            <a:r>
              <a:rPr lang="en-US" dirty="0"/>
              <a:t>Design Project Overview</a:t>
            </a:r>
          </a:p>
        </p:txBody>
      </p:sp>
      <p:sp>
        <p:nvSpPr>
          <p:cNvPr id="3" name="Content Placeholder 2">
            <a:extLst>
              <a:ext uri="{FF2B5EF4-FFF2-40B4-BE49-F238E27FC236}">
                <a16:creationId xmlns:a16="http://schemas.microsoft.com/office/drawing/2014/main" id="{005763C3-3A6A-EFA6-2828-1424DDB8C2FF}"/>
              </a:ext>
            </a:extLst>
          </p:cNvPr>
          <p:cNvSpPr>
            <a:spLocks noGrp="1"/>
          </p:cNvSpPr>
          <p:nvPr>
            <p:ph idx="1"/>
          </p:nvPr>
        </p:nvSpPr>
        <p:spPr/>
        <p:txBody>
          <a:bodyPr/>
          <a:lstStyle/>
          <a:p>
            <a:r>
              <a:rPr lang="en-US" altLang="en-US" dirty="0"/>
              <a:t>Five new 1000 MW loads</a:t>
            </a:r>
          </a:p>
          <a:p>
            <a:r>
              <a:rPr lang="en-US" altLang="en-US" dirty="0"/>
              <a:t>Must be supplied at 230 kV</a:t>
            </a:r>
          </a:p>
          <a:p>
            <a:r>
              <a:rPr lang="en-US" altLang="en-US" dirty="0"/>
              <a:t>Use the 2000-bus Texas Synthetic Grid</a:t>
            </a:r>
          </a:p>
          <a:p>
            <a:r>
              <a:rPr lang="en-US" altLang="en-US" dirty="0"/>
              <a:t>Evaluate four scenarios</a:t>
            </a:r>
          </a:p>
          <a:p>
            <a:r>
              <a:rPr lang="en-US" altLang="en-US" dirty="0"/>
              <a:t>Optimize transmission additions and cost</a:t>
            </a:r>
          </a:p>
        </p:txBody>
      </p:sp>
    </p:spTree>
    <p:extLst>
      <p:ext uri="{BB962C8B-B14F-4D97-AF65-F5344CB8AC3E}">
        <p14:creationId xmlns:p14="http://schemas.microsoft.com/office/powerpoint/2010/main" val="104000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3A06-0EA7-1742-8F54-FDC6D045C71C}"/>
              </a:ext>
            </a:extLst>
          </p:cNvPr>
          <p:cNvSpPr>
            <a:spLocks noGrp="1"/>
          </p:cNvSpPr>
          <p:nvPr>
            <p:ph type="title"/>
          </p:nvPr>
        </p:nvSpPr>
        <p:spPr/>
        <p:txBody>
          <a:bodyPr/>
          <a:lstStyle/>
          <a:p>
            <a:r>
              <a:rPr lang="en-US" dirty="0"/>
              <a:t>High-Level Workflow</a:t>
            </a:r>
          </a:p>
        </p:txBody>
      </p:sp>
      <p:sp>
        <p:nvSpPr>
          <p:cNvPr id="3" name="Content Placeholder 2">
            <a:extLst>
              <a:ext uri="{FF2B5EF4-FFF2-40B4-BE49-F238E27FC236}">
                <a16:creationId xmlns:a16="http://schemas.microsoft.com/office/drawing/2014/main" id="{B9B477EF-9DB6-BC42-DFE0-9D9FB5192D73}"/>
              </a:ext>
            </a:extLst>
          </p:cNvPr>
          <p:cNvSpPr>
            <a:spLocks noGrp="1"/>
          </p:cNvSpPr>
          <p:nvPr>
            <p:ph idx="1"/>
          </p:nvPr>
        </p:nvSpPr>
        <p:spPr/>
        <p:txBody>
          <a:bodyPr/>
          <a:lstStyle/>
          <a:p>
            <a:r>
              <a:rPr lang="en-US" altLang="en-US" dirty="0"/>
              <a:t>Explore the four scenarios</a:t>
            </a:r>
          </a:p>
          <a:p>
            <a:r>
              <a:rPr lang="en-US" altLang="en-US" dirty="0"/>
              <a:t>Add new transmission (same across scenarios)</a:t>
            </a:r>
          </a:p>
          <a:p>
            <a:r>
              <a:rPr lang="en-US" altLang="en-US" dirty="0"/>
              <a:t>Run DCOPF for each</a:t>
            </a:r>
          </a:p>
          <a:p>
            <a:r>
              <a:rPr lang="en-US" altLang="en-US" dirty="0"/>
              <a:t>Calculate costs</a:t>
            </a:r>
          </a:p>
          <a:p>
            <a:r>
              <a:rPr lang="en-US" altLang="en-US" dirty="0"/>
              <a:t>Verify N-1 for new devices</a:t>
            </a:r>
          </a:p>
          <a:p>
            <a:r>
              <a:rPr lang="en-US" altLang="en-US" dirty="0"/>
              <a:t>Finalize design</a:t>
            </a:r>
          </a:p>
        </p:txBody>
      </p:sp>
    </p:spTree>
    <p:extLst>
      <p:ext uri="{BB962C8B-B14F-4D97-AF65-F5344CB8AC3E}">
        <p14:creationId xmlns:p14="http://schemas.microsoft.com/office/powerpoint/2010/main" val="411066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564E-98DA-0B23-FFCC-89DE2F3BE16E}"/>
              </a:ext>
            </a:extLst>
          </p:cNvPr>
          <p:cNvSpPr>
            <a:spLocks noGrp="1"/>
          </p:cNvSpPr>
          <p:nvPr>
            <p:ph type="title"/>
          </p:nvPr>
        </p:nvSpPr>
        <p:spPr/>
        <p:txBody>
          <a:bodyPr/>
          <a:lstStyle/>
          <a:p>
            <a:r>
              <a:rPr lang="en-US" dirty="0"/>
              <a:t>2000-Bus Grid</a:t>
            </a:r>
          </a:p>
        </p:txBody>
      </p:sp>
      <p:sp>
        <p:nvSpPr>
          <p:cNvPr id="3" name="Content Placeholder 2">
            <a:extLst>
              <a:ext uri="{FF2B5EF4-FFF2-40B4-BE49-F238E27FC236}">
                <a16:creationId xmlns:a16="http://schemas.microsoft.com/office/drawing/2014/main" id="{48FDFA17-5ACD-1D92-1689-5894997C75FD}"/>
              </a:ext>
            </a:extLst>
          </p:cNvPr>
          <p:cNvSpPr>
            <a:spLocks noGrp="1"/>
          </p:cNvSpPr>
          <p:nvPr>
            <p:ph idx="1"/>
          </p:nvPr>
        </p:nvSpPr>
        <p:spPr/>
        <p:txBody>
          <a:bodyPr/>
          <a:lstStyle/>
          <a:p>
            <a:r>
              <a:rPr lang="en-US" altLang="en-US" dirty="0"/>
              <a:t>Voltage levels: 500 / 230 / 161 / 115 kV</a:t>
            </a:r>
          </a:p>
        </p:txBody>
      </p:sp>
      <p:pic>
        <p:nvPicPr>
          <p:cNvPr id="4" name="Picture 3">
            <a:extLst>
              <a:ext uri="{FF2B5EF4-FFF2-40B4-BE49-F238E27FC236}">
                <a16:creationId xmlns:a16="http://schemas.microsoft.com/office/drawing/2014/main" id="{78142B24-A69A-4F50-8029-A7E61D762A38}"/>
              </a:ext>
            </a:extLst>
          </p:cNvPr>
          <p:cNvPicPr>
            <a:picLocks noChangeAspect="1"/>
          </p:cNvPicPr>
          <p:nvPr/>
        </p:nvPicPr>
        <p:blipFill>
          <a:blip r:embed="rId2"/>
          <a:stretch>
            <a:fillRect/>
          </a:stretch>
        </p:blipFill>
        <p:spPr>
          <a:xfrm>
            <a:off x="8500114" y="-73"/>
            <a:ext cx="3691886" cy="3721510"/>
          </a:xfrm>
          <a:prstGeom prst="rect">
            <a:avLst/>
          </a:prstGeom>
        </p:spPr>
      </p:pic>
      <p:pic>
        <p:nvPicPr>
          <p:cNvPr id="5" name="Picture 4">
            <a:extLst>
              <a:ext uri="{FF2B5EF4-FFF2-40B4-BE49-F238E27FC236}">
                <a16:creationId xmlns:a16="http://schemas.microsoft.com/office/drawing/2014/main" id="{EE3028FF-3707-2BB4-F57A-187659F10FF1}"/>
              </a:ext>
            </a:extLst>
          </p:cNvPr>
          <p:cNvPicPr>
            <a:picLocks noChangeAspect="1"/>
          </p:cNvPicPr>
          <p:nvPr/>
        </p:nvPicPr>
        <p:blipFill>
          <a:blip r:embed="rId3"/>
          <a:stretch>
            <a:fillRect/>
          </a:stretch>
        </p:blipFill>
        <p:spPr>
          <a:xfrm>
            <a:off x="157299" y="2133600"/>
            <a:ext cx="7278597" cy="4338901"/>
          </a:xfrm>
          <a:prstGeom prst="rect">
            <a:avLst/>
          </a:prstGeom>
        </p:spPr>
      </p:pic>
      <p:pic>
        <p:nvPicPr>
          <p:cNvPr id="6" name="Picture 5">
            <a:extLst>
              <a:ext uri="{FF2B5EF4-FFF2-40B4-BE49-F238E27FC236}">
                <a16:creationId xmlns:a16="http://schemas.microsoft.com/office/drawing/2014/main" id="{AA3641F8-2741-4377-1735-1AC33FA15317}"/>
              </a:ext>
            </a:extLst>
          </p:cNvPr>
          <p:cNvPicPr>
            <a:picLocks noChangeAspect="1"/>
          </p:cNvPicPr>
          <p:nvPr/>
        </p:nvPicPr>
        <p:blipFill>
          <a:blip r:embed="rId4"/>
          <a:stretch>
            <a:fillRect/>
          </a:stretch>
        </p:blipFill>
        <p:spPr>
          <a:xfrm>
            <a:off x="8500114" y="4247535"/>
            <a:ext cx="3205231" cy="2394670"/>
          </a:xfrm>
          <a:prstGeom prst="rect">
            <a:avLst/>
          </a:prstGeom>
        </p:spPr>
      </p:pic>
      <p:sp>
        <p:nvSpPr>
          <p:cNvPr id="7" name="Rectangle 6">
            <a:extLst>
              <a:ext uri="{FF2B5EF4-FFF2-40B4-BE49-F238E27FC236}">
                <a16:creationId xmlns:a16="http://schemas.microsoft.com/office/drawing/2014/main" id="{0637E60F-FFB7-040E-0BC3-CEDCD37BDB1F}"/>
              </a:ext>
            </a:extLst>
          </p:cNvPr>
          <p:cNvSpPr/>
          <p:nvPr/>
        </p:nvSpPr>
        <p:spPr>
          <a:xfrm>
            <a:off x="8201660" y="3917807"/>
            <a:ext cx="3771900" cy="583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Summary already setup in the cases provided.</a:t>
            </a:r>
          </a:p>
        </p:txBody>
      </p:sp>
      <p:sp>
        <p:nvSpPr>
          <p:cNvPr id="8" name="Rectangle 7">
            <a:extLst>
              <a:ext uri="{FF2B5EF4-FFF2-40B4-BE49-F238E27FC236}">
                <a16:creationId xmlns:a16="http://schemas.microsoft.com/office/drawing/2014/main" id="{76706D68-47A9-94D2-5033-734A4F2D4A7F}"/>
              </a:ext>
            </a:extLst>
          </p:cNvPr>
          <p:cNvSpPr/>
          <p:nvPr/>
        </p:nvSpPr>
        <p:spPr>
          <a:xfrm>
            <a:off x="153670" y="3917807"/>
            <a:ext cx="3200400" cy="12735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en-US" sz="2400" dirty="0"/>
              <a:t>Case Summary provides a high- level view of the case.</a:t>
            </a:r>
          </a:p>
        </p:txBody>
      </p:sp>
    </p:spTree>
    <p:extLst>
      <p:ext uri="{BB962C8B-B14F-4D97-AF65-F5344CB8AC3E}">
        <p14:creationId xmlns:p14="http://schemas.microsoft.com/office/powerpoint/2010/main" val="163460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8818-3730-D1E4-9600-F0BF17E8948C}"/>
              </a:ext>
            </a:extLst>
          </p:cNvPr>
          <p:cNvSpPr>
            <a:spLocks noGrp="1"/>
          </p:cNvSpPr>
          <p:nvPr>
            <p:ph type="title"/>
          </p:nvPr>
        </p:nvSpPr>
        <p:spPr/>
        <p:txBody>
          <a:bodyPr/>
          <a:lstStyle/>
          <a:p>
            <a:r>
              <a:rPr lang="en-US" dirty="0"/>
              <a:t>New Load Locations</a:t>
            </a:r>
          </a:p>
        </p:txBody>
      </p:sp>
      <p:sp>
        <p:nvSpPr>
          <p:cNvPr id="3" name="Content Placeholder 2">
            <a:extLst>
              <a:ext uri="{FF2B5EF4-FFF2-40B4-BE49-F238E27FC236}">
                <a16:creationId xmlns:a16="http://schemas.microsoft.com/office/drawing/2014/main" id="{B274A085-194D-D401-9E94-D12381372FC4}"/>
              </a:ext>
            </a:extLst>
          </p:cNvPr>
          <p:cNvSpPr>
            <a:spLocks noGrp="1"/>
          </p:cNvSpPr>
          <p:nvPr>
            <p:ph idx="1"/>
          </p:nvPr>
        </p:nvSpPr>
        <p:spPr/>
        <p:txBody>
          <a:bodyPr/>
          <a:lstStyle/>
          <a:p>
            <a:r>
              <a:rPr lang="en-US" altLang="en-US" dirty="0"/>
              <a:t>5 new substations</a:t>
            </a:r>
          </a:p>
          <a:p>
            <a:r>
              <a:rPr lang="en-US" altLang="en-US" dirty="0"/>
              <a:t>To get substation information:</a:t>
            </a:r>
          </a:p>
          <a:p>
            <a:pPr lvl="1"/>
            <a:r>
              <a:rPr lang="en-US" altLang="en-US" dirty="0"/>
              <a:t>Right click on substation</a:t>
            </a:r>
          </a:p>
          <a:p>
            <a:pPr lvl="1"/>
            <a:r>
              <a:rPr lang="en-US" altLang="en-US" dirty="0"/>
              <a:t>Click on ‘substation information dialog’</a:t>
            </a:r>
          </a:p>
          <a:p>
            <a:pPr lvl="1"/>
            <a:endParaRPr lang="en-US" altLang="en-US" dirty="0"/>
          </a:p>
          <a:p>
            <a:endParaRPr lang="en-US" dirty="0"/>
          </a:p>
        </p:txBody>
      </p:sp>
      <p:pic>
        <p:nvPicPr>
          <p:cNvPr id="4" name="Picture 3">
            <a:extLst>
              <a:ext uri="{FF2B5EF4-FFF2-40B4-BE49-F238E27FC236}">
                <a16:creationId xmlns:a16="http://schemas.microsoft.com/office/drawing/2014/main" id="{7CCA628A-356D-B439-61FA-46B19E66D71F}"/>
              </a:ext>
            </a:extLst>
          </p:cNvPr>
          <p:cNvPicPr>
            <a:picLocks noChangeAspect="1"/>
          </p:cNvPicPr>
          <p:nvPr/>
        </p:nvPicPr>
        <p:blipFill>
          <a:blip r:embed="rId2"/>
          <a:stretch>
            <a:fillRect/>
          </a:stretch>
        </p:blipFill>
        <p:spPr>
          <a:xfrm>
            <a:off x="7896395" y="114299"/>
            <a:ext cx="3713537" cy="3895725"/>
          </a:xfrm>
          <a:prstGeom prst="rect">
            <a:avLst/>
          </a:prstGeom>
        </p:spPr>
      </p:pic>
      <p:pic>
        <p:nvPicPr>
          <p:cNvPr id="5" name="Picture 4">
            <a:extLst>
              <a:ext uri="{FF2B5EF4-FFF2-40B4-BE49-F238E27FC236}">
                <a16:creationId xmlns:a16="http://schemas.microsoft.com/office/drawing/2014/main" id="{9363998C-6191-3382-7012-8982BA659EAB}"/>
              </a:ext>
            </a:extLst>
          </p:cNvPr>
          <p:cNvPicPr>
            <a:picLocks noChangeAspect="1"/>
          </p:cNvPicPr>
          <p:nvPr/>
        </p:nvPicPr>
        <p:blipFill>
          <a:blip r:embed="rId3"/>
          <a:stretch>
            <a:fillRect/>
          </a:stretch>
        </p:blipFill>
        <p:spPr>
          <a:xfrm>
            <a:off x="838200" y="3429000"/>
            <a:ext cx="4640924" cy="3234853"/>
          </a:xfrm>
          <a:prstGeom prst="rect">
            <a:avLst/>
          </a:prstGeom>
        </p:spPr>
      </p:pic>
      <p:cxnSp>
        <p:nvCxnSpPr>
          <p:cNvPr id="6" name="Straight Arrow Connector 5">
            <a:extLst>
              <a:ext uri="{FF2B5EF4-FFF2-40B4-BE49-F238E27FC236}">
                <a16:creationId xmlns:a16="http://schemas.microsoft.com/office/drawing/2014/main" id="{211C7497-E7C3-9491-CED2-CB97981EB034}"/>
              </a:ext>
            </a:extLst>
          </p:cNvPr>
          <p:cNvCxnSpPr>
            <a:cxnSpLocks/>
          </p:cNvCxnSpPr>
          <p:nvPr/>
        </p:nvCxnSpPr>
        <p:spPr>
          <a:xfrm>
            <a:off x="3581400" y="1600200"/>
            <a:ext cx="4924425" cy="6953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1">
            <a:extLst>
              <a:ext uri="{FF2B5EF4-FFF2-40B4-BE49-F238E27FC236}">
                <a16:creationId xmlns:a16="http://schemas.microsoft.com/office/drawing/2014/main" id="{F97BE8DE-4873-8E42-44ED-07044CAD49AA}"/>
              </a:ext>
            </a:extLst>
          </p:cNvPr>
          <p:cNvSpPr txBox="1">
            <a:spLocks noChangeArrowheads="1"/>
          </p:cNvSpPr>
          <p:nvPr/>
        </p:nvSpPr>
        <p:spPr bwMode="auto">
          <a:xfrm>
            <a:off x="5667375" y="4562476"/>
            <a:ext cx="5942557" cy="10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Substation information can also be accessed using model explorer.</a:t>
            </a:r>
          </a:p>
        </p:txBody>
      </p:sp>
    </p:spTree>
    <p:extLst>
      <p:ext uri="{BB962C8B-B14F-4D97-AF65-F5344CB8AC3E}">
        <p14:creationId xmlns:p14="http://schemas.microsoft.com/office/powerpoint/2010/main" val="300986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C14A-C8A1-1025-85F4-7DB752F9BBF1}"/>
              </a:ext>
            </a:extLst>
          </p:cNvPr>
          <p:cNvSpPr>
            <a:spLocks noGrp="1"/>
          </p:cNvSpPr>
          <p:nvPr>
            <p:ph type="title"/>
          </p:nvPr>
        </p:nvSpPr>
        <p:spPr/>
        <p:txBody>
          <a:bodyPr/>
          <a:lstStyle/>
          <a:p>
            <a:r>
              <a:rPr lang="en-US" dirty="0"/>
              <a:t>Model Explorer</a:t>
            </a:r>
          </a:p>
        </p:txBody>
      </p:sp>
      <p:pic>
        <p:nvPicPr>
          <p:cNvPr id="5" name="Picture 4">
            <a:extLst>
              <a:ext uri="{FF2B5EF4-FFF2-40B4-BE49-F238E27FC236}">
                <a16:creationId xmlns:a16="http://schemas.microsoft.com/office/drawing/2014/main" id="{870B4326-C60F-EDF6-EE1E-E40784E97037}"/>
              </a:ext>
            </a:extLst>
          </p:cNvPr>
          <p:cNvPicPr>
            <a:picLocks noChangeAspect="1"/>
          </p:cNvPicPr>
          <p:nvPr/>
        </p:nvPicPr>
        <p:blipFill>
          <a:blip r:embed="rId2"/>
          <a:stretch>
            <a:fillRect/>
          </a:stretch>
        </p:blipFill>
        <p:spPr>
          <a:xfrm>
            <a:off x="1914525" y="1504950"/>
            <a:ext cx="10145614" cy="5082872"/>
          </a:xfrm>
          <a:prstGeom prst="rect">
            <a:avLst/>
          </a:prstGeom>
        </p:spPr>
      </p:pic>
      <p:sp>
        <p:nvSpPr>
          <p:cNvPr id="6" name="Rectangle 5">
            <a:extLst>
              <a:ext uri="{FF2B5EF4-FFF2-40B4-BE49-F238E27FC236}">
                <a16:creationId xmlns:a16="http://schemas.microsoft.com/office/drawing/2014/main" id="{A3A0536D-43DD-F16B-BD2F-1CD1A67AABD6}"/>
              </a:ext>
            </a:extLst>
          </p:cNvPr>
          <p:cNvSpPr/>
          <p:nvPr/>
        </p:nvSpPr>
        <p:spPr>
          <a:xfrm>
            <a:off x="200025" y="1690688"/>
            <a:ext cx="1609725" cy="1147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Get information on any object.</a:t>
            </a:r>
          </a:p>
        </p:txBody>
      </p:sp>
      <p:sp>
        <p:nvSpPr>
          <p:cNvPr id="7" name="Rectangle 6">
            <a:extLst>
              <a:ext uri="{FF2B5EF4-FFF2-40B4-BE49-F238E27FC236}">
                <a16:creationId xmlns:a16="http://schemas.microsoft.com/office/drawing/2014/main" id="{8A2C59F4-DE36-9D25-6CD9-3CCCAEE7A364}"/>
              </a:ext>
            </a:extLst>
          </p:cNvPr>
          <p:cNvSpPr/>
          <p:nvPr/>
        </p:nvSpPr>
        <p:spPr>
          <a:xfrm>
            <a:off x="200025" y="3148012"/>
            <a:ext cx="1609725" cy="34398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Main objects you would frequently use are:</a:t>
            </a:r>
          </a:p>
          <a:p>
            <a:pPr algn="ctr"/>
            <a:r>
              <a:rPr lang="en-US" sz="1600" dirty="0"/>
              <a:t>Buses</a:t>
            </a:r>
          </a:p>
          <a:p>
            <a:pPr algn="ctr"/>
            <a:r>
              <a:rPr lang="en-US" sz="1600" dirty="0"/>
              <a:t>Branches</a:t>
            </a:r>
          </a:p>
          <a:p>
            <a:pPr algn="ctr"/>
            <a:r>
              <a:rPr lang="en-US" sz="1600" dirty="0"/>
              <a:t>Generation</a:t>
            </a:r>
          </a:p>
          <a:p>
            <a:pPr algn="ctr"/>
            <a:r>
              <a:rPr lang="en-US" sz="1600" dirty="0"/>
              <a:t>Loads</a:t>
            </a:r>
          </a:p>
          <a:p>
            <a:pPr algn="ctr"/>
            <a:r>
              <a:rPr lang="en-US" sz="1600" dirty="0"/>
              <a:t>Substations</a:t>
            </a:r>
          </a:p>
        </p:txBody>
      </p:sp>
      <p:sp>
        <p:nvSpPr>
          <p:cNvPr id="8" name="Rectangle 7">
            <a:extLst>
              <a:ext uri="{FF2B5EF4-FFF2-40B4-BE49-F238E27FC236}">
                <a16:creationId xmlns:a16="http://schemas.microsoft.com/office/drawing/2014/main" id="{FC3BD69F-0016-4F71-CA0E-CC3C7EEB4DA1}"/>
              </a:ext>
            </a:extLst>
          </p:cNvPr>
          <p:cNvSpPr/>
          <p:nvPr/>
        </p:nvSpPr>
        <p:spPr>
          <a:xfrm>
            <a:off x="2362200" y="1869281"/>
            <a:ext cx="695325" cy="2190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5C9056-94D9-53BB-56A1-DCB57CCE2EFE}"/>
              </a:ext>
            </a:extLst>
          </p:cNvPr>
          <p:cNvSpPr/>
          <p:nvPr/>
        </p:nvSpPr>
        <p:spPr>
          <a:xfrm>
            <a:off x="4791075" y="186532"/>
            <a:ext cx="2390775" cy="1147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Fields is used to add or remove a column here</a:t>
            </a:r>
          </a:p>
        </p:txBody>
      </p:sp>
      <p:cxnSp>
        <p:nvCxnSpPr>
          <p:cNvPr id="10" name="Straight Arrow Connector 9">
            <a:extLst>
              <a:ext uri="{FF2B5EF4-FFF2-40B4-BE49-F238E27FC236}">
                <a16:creationId xmlns:a16="http://schemas.microsoft.com/office/drawing/2014/main" id="{B8A098BE-C455-3B99-2F70-29E3931A7867}"/>
              </a:ext>
            </a:extLst>
          </p:cNvPr>
          <p:cNvCxnSpPr>
            <a:cxnSpLocks/>
            <a:stCxn id="8" idx="0"/>
            <a:endCxn id="9" idx="1"/>
          </p:cNvCxnSpPr>
          <p:nvPr/>
        </p:nvCxnSpPr>
        <p:spPr>
          <a:xfrm flipV="1">
            <a:off x="2709863" y="760413"/>
            <a:ext cx="2081212" cy="110886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C2DDED65-B61F-0527-3B16-3A9254E88695}"/>
              </a:ext>
            </a:extLst>
          </p:cNvPr>
          <p:cNvSpPr/>
          <p:nvPr/>
        </p:nvSpPr>
        <p:spPr>
          <a:xfrm>
            <a:off x="3438525" y="2090738"/>
            <a:ext cx="8220075" cy="21272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7E785956-E678-E59C-40B9-CF830AABBC6C}"/>
              </a:ext>
            </a:extLst>
          </p:cNvPr>
          <p:cNvCxnSpPr>
            <a:cxnSpLocks/>
            <a:stCxn id="9" idx="3"/>
          </p:cNvCxnSpPr>
          <p:nvPr/>
        </p:nvCxnSpPr>
        <p:spPr>
          <a:xfrm>
            <a:off x="7181850" y="760413"/>
            <a:ext cx="857250" cy="1327943"/>
          </a:xfrm>
          <a:prstGeom prst="bentConnector2">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8587EBF6-A8BD-CCE9-5AF1-DF4D29CF91C4}"/>
              </a:ext>
            </a:extLst>
          </p:cNvPr>
          <p:cNvSpPr/>
          <p:nvPr/>
        </p:nvSpPr>
        <p:spPr>
          <a:xfrm>
            <a:off x="8593364" y="1205310"/>
            <a:ext cx="2295525" cy="7747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Anything that is grayed out here is dead/not connected to the system.</a:t>
            </a:r>
          </a:p>
        </p:txBody>
      </p:sp>
    </p:spTree>
    <p:extLst>
      <p:ext uri="{BB962C8B-B14F-4D97-AF65-F5344CB8AC3E}">
        <p14:creationId xmlns:p14="http://schemas.microsoft.com/office/powerpoint/2010/main" val="86395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34B2-F18B-E994-EB1F-8A74D7B6D3E7}"/>
              </a:ext>
            </a:extLst>
          </p:cNvPr>
          <p:cNvSpPr>
            <a:spLocks noGrp="1"/>
          </p:cNvSpPr>
          <p:nvPr>
            <p:ph type="title"/>
          </p:nvPr>
        </p:nvSpPr>
        <p:spPr/>
        <p:txBody>
          <a:bodyPr/>
          <a:lstStyle/>
          <a:p>
            <a:r>
              <a:rPr lang="en-US" dirty="0"/>
              <a:t>Adding columns</a:t>
            </a:r>
          </a:p>
        </p:txBody>
      </p:sp>
      <p:pic>
        <p:nvPicPr>
          <p:cNvPr id="5" name="Picture 4">
            <a:extLst>
              <a:ext uri="{FF2B5EF4-FFF2-40B4-BE49-F238E27FC236}">
                <a16:creationId xmlns:a16="http://schemas.microsoft.com/office/drawing/2014/main" id="{B4CDF7BD-B998-41E6-BBE0-F6B9E7899489}"/>
              </a:ext>
            </a:extLst>
          </p:cNvPr>
          <p:cNvPicPr>
            <a:picLocks noChangeAspect="1"/>
          </p:cNvPicPr>
          <p:nvPr/>
        </p:nvPicPr>
        <p:blipFill>
          <a:blip r:embed="rId2"/>
          <a:stretch>
            <a:fillRect/>
          </a:stretch>
        </p:blipFill>
        <p:spPr>
          <a:xfrm>
            <a:off x="200024" y="1285982"/>
            <a:ext cx="10677525" cy="5255158"/>
          </a:xfrm>
          <a:prstGeom prst="rect">
            <a:avLst/>
          </a:prstGeom>
        </p:spPr>
      </p:pic>
      <p:sp>
        <p:nvSpPr>
          <p:cNvPr id="6" name="Rectangle 5">
            <a:extLst>
              <a:ext uri="{FF2B5EF4-FFF2-40B4-BE49-F238E27FC236}">
                <a16:creationId xmlns:a16="http://schemas.microsoft.com/office/drawing/2014/main" id="{AB4067C8-AFB4-F2EE-FAC0-52C0CEFF61FF}"/>
              </a:ext>
            </a:extLst>
          </p:cNvPr>
          <p:cNvSpPr/>
          <p:nvPr/>
        </p:nvSpPr>
        <p:spPr>
          <a:xfrm>
            <a:off x="271462" y="5191018"/>
            <a:ext cx="1724025" cy="3333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513CE-1F2C-CCD2-0330-0DC6B21A91D8}"/>
              </a:ext>
            </a:extLst>
          </p:cNvPr>
          <p:cNvSpPr/>
          <p:nvPr/>
        </p:nvSpPr>
        <p:spPr>
          <a:xfrm>
            <a:off x="1933575" y="1357313"/>
            <a:ext cx="790576" cy="3333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127C3A-09A5-3C13-3658-96894CBF5820}"/>
              </a:ext>
            </a:extLst>
          </p:cNvPr>
          <p:cNvSpPr/>
          <p:nvPr/>
        </p:nvSpPr>
        <p:spPr>
          <a:xfrm>
            <a:off x="1362074" y="1962150"/>
            <a:ext cx="538163" cy="1609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184C09B-F8DB-FAAD-4149-13577A176D34}"/>
              </a:ext>
            </a:extLst>
          </p:cNvPr>
          <p:cNvCxnSpPr>
            <a:cxnSpLocks/>
          </p:cNvCxnSpPr>
          <p:nvPr/>
        </p:nvCxnSpPr>
        <p:spPr>
          <a:xfrm flipH="1">
            <a:off x="1995487" y="5191018"/>
            <a:ext cx="1204913"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03DF4F56-5526-E40C-F607-CB0C100F5821}"/>
              </a:ext>
            </a:extLst>
          </p:cNvPr>
          <p:cNvSpPr/>
          <p:nvPr/>
        </p:nvSpPr>
        <p:spPr>
          <a:xfrm>
            <a:off x="3243261" y="4659602"/>
            <a:ext cx="1724025" cy="1722148"/>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rPr>
              <a:t>Select this and then click on Add and it will appear as a column.</a:t>
            </a:r>
          </a:p>
        </p:txBody>
      </p:sp>
      <p:cxnSp>
        <p:nvCxnSpPr>
          <p:cNvPr id="11" name="Straight Arrow Connector 10">
            <a:extLst>
              <a:ext uri="{FF2B5EF4-FFF2-40B4-BE49-F238E27FC236}">
                <a16:creationId xmlns:a16="http://schemas.microsoft.com/office/drawing/2014/main" id="{BA417D1D-9265-ABE5-4A00-300EFF81FD69}"/>
              </a:ext>
            </a:extLst>
          </p:cNvPr>
          <p:cNvCxnSpPr>
            <a:cxnSpLocks/>
          </p:cNvCxnSpPr>
          <p:nvPr/>
        </p:nvCxnSpPr>
        <p:spPr>
          <a:xfrm flipH="1" flipV="1">
            <a:off x="1838325" y="2095500"/>
            <a:ext cx="1404936" cy="256410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15164"/>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3835</TotalTime>
  <Words>1434</Words>
  <Application>Microsoft Office PowerPoint</Application>
  <PresentationFormat>Widescreen</PresentationFormat>
  <Paragraphs>193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Helvetica</vt:lpstr>
      <vt:lpstr>Times New Roman</vt:lpstr>
      <vt:lpstr>Wingdings</vt:lpstr>
      <vt:lpstr>Capsules</vt:lpstr>
      <vt:lpstr>ECEN 615 Methods of Electric Power  Systems Analysis</vt:lpstr>
      <vt:lpstr>Resources</vt:lpstr>
      <vt:lpstr>TAMU Electric Grid Repository</vt:lpstr>
      <vt:lpstr>Design Project Overview</vt:lpstr>
      <vt:lpstr>High-Level Workflow</vt:lpstr>
      <vt:lpstr>2000-Bus Grid</vt:lpstr>
      <vt:lpstr>New Load Locations</vt:lpstr>
      <vt:lpstr>Model Explorer</vt:lpstr>
      <vt:lpstr>Adding columns</vt:lpstr>
      <vt:lpstr>Adding latitude and longitude info for buses</vt:lpstr>
      <vt:lpstr>Branches</vt:lpstr>
      <vt:lpstr>Exporting and Importing from Powerworld</vt:lpstr>
      <vt:lpstr>Exporting and Importing from Powerworld</vt:lpstr>
      <vt:lpstr>Things to note when importing/exporting</vt:lpstr>
      <vt:lpstr>Power Flow – Simulator Options</vt:lpstr>
      <vt:lpstr>OPF Results</vt:lpstr>
      <vt:lpstr>Filter</vt:lpstr>
      <vt:lpstr>How to make a one line diagram?</vt:lpstr>
      <vt:lpstr>How to make a one line diagram?</vt:lpstr>
      <vt:lpstr>If you don’t want to bulk add objects to one line diagram</vt:lpstr>
      <vt:lpstr>Substation/Bus Oneline View</vt:lpstr>
      <vt:lpstr>Contouring</vt:lpstr>
      <vt:lpstr>(advanced) PW cases can be saved as .m files</vt:lpstr>
      <vt:lpstr>(advanced) Sim Auto</vt:lpstr>
      <vt:lpstr>(advanced) Aux file format</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Kunkolienkar, Sanjana Mahendra</cp:lastModifiedBy>
  <cp:revision>381</cp:revision>
  <cp:lastPrinted>2020-08-20T12:26:33Z</cp:lastPrinted>
  <dcterms:created xsi:type="dcterms:W3CDTF">2000-05-11T14:27:08Z</dcterms:created>
  <dcterms:modified xsi:type="dcterms:W3CDTF">2025-11-18T04:58:25Z</dcterms:modified>
</cp:coreProperties>
</file>